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8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300"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1" r:id="rId45"/>
  </p:sldIdLst>
  <p:sldSz cx="9144000" cy="548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58" y="197"/>
      </p:cViewPr>
      <p:guideLst>
        <p:guide orient="horz" pos="172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image" Target="../media/image6.jpeg"/></Relationships>
</file>

<file path=ppt/diagrams/_rels/data10.xml.rels><?xml version="1.0" encoding="UTF-8" standalone="yes"?>
<Relationships xmlns="http://schemas.openxmlformats.org/package/2006/relationships"><Relationship Id="rId1" Type="http://schemas.openxmlformats.org/officeDocument/2006/relationships/image" Target="../media/image42.jpeg"/></Relationships>
</file>

<file path=ppt/diagrams/_rels/data11.xml.rels><?xml version="1.0" encoding="UTF-8" standalone="yes"?>
<Relationships xmlns="http://schemas.openxmlformats.org/package/2006/relationships"><Relationship Id="rId1" Type="http://schemas.openxmlformats.org/officeDocument/2006/relationships/image" Target="../media/image67.jpeg"/></Relationships>
</file>

<file path=ppt/diagrams/_rels/data12.xml.rels><?xml version="1.0" encoding="UTF-8" standalone="yes"?>
<Relationships xmlns="http://schemas.openxmlformats.org/package/2006/relationships"><Relationship Id="rId1" Type="http://schemas.openxmlformats.org/officeDocument/2006/relationships/image" Target="../media/image68.jpeg"/></Relationships>
</file>

<file path=ppt/diagrams/_rels/data13.xml.rels><?xml version="1.0" encoding="UTF-8" standalone="yes"?>
<Relationships xmlns="http://schemas.openxmlformats.org/package/2006/relationships"><Relationship Id="rId1" Type="http://schemas.openxmlformats.org/officeDocument/2006/relationships/image" Target="../media/image70.jpg"/></Relationships>
</file>

<file path=ppt/diagrams/_rels/data14.xml.rels><?xml version="1.0" encoding="UTF-8" standalone="yes"?>
<Relationships xmlns="http://schemas.openxmlformats.org/package/2006/relationships"><Relationship Id="rId1" Type="http://schemas.openxmlformats.org/officeDocument/2006/relationships/image" Target="../media/image86.jpeg"/></Relationships>
</file>

<file path=ppt/diagrams/_rels/data15.xml.rels><?xml version="1.0" encoding="UTF-8" standalone="yes"?>
<Relationships xmlns="http://schemas.openxmlformats.org/package/2006/relationships"><Relationship Id="rId1" Type="http://schemas.openxmlformats.org/officeDocument/2006/relationships/image" Target="../media/image99.jpeg"/></Relationships>
</file>

<file path=ppt/diagrams/_rels/data16.xml.rels><?xml version="1.0" encoding="UTF-8" standalone="yes"?>
<Relationships xmlns="http://schemas.openxmlformats.org/package/2006/relationships"><Relationship Id="rId1" Type="http://schemas.openxmlformats.org/officeDocument/2006/relationships/image" Target="../media/image100.jpeg"/></Relationships>
</file>

<file path=ppt/diagrams/_rels/data17.xml.rels><?xml version="1.0" encoding="UTF-8" standalone="yes"?>
<Relationships xmlns="http://schemas.openxmlformats.org/package/2006/relationships"><Relationship Id="rId1" Type="http://schemas.openxmlformats.org/officeDocument/2006/relationships/image" Target="../media/image103.jpeg"/></Relationships>
</file>

<file path=ppt/diagrams/_rels/data18.xml.rels><?xml version="1.0" encoding="UTF-8" standalone="yes"?>
<Relationships xmlns="http://schemas.openxmlformats.org/package/2006/relationships"><Relationship Id="rId1" Type="http://schemas.openxmlformats.org/officeDocument/2006/relationships/image" Target="../media/image104.jpeg"/></Relationships>
</file>

<file path=ppt/diagrams/_rels/data19.xml.rels><?xml version="1.0" encoding="UTF-8" standalone="yes"?>
<Relationships xmlns="http://schemas.openxmlformats.org/package/2006/relationships"><Relationship Id="rId1" Type="http://schemas.openxmlformats.org/officeDocument/2006/relationships/image" Target="../media/image109.jpeg"/></Relationships>
</file>

<file path=ppt/diagrams/_rels/data2.xml.rels><?xml version="1.0" encoding="UTF-8" standalone="yes"?>
<Relationships xmlns="http://schemas.openxmlformats.org/package/2006/relationships"><Relationship Id="rId1" Type="http://schemas.openxmlformats.org/officeDocument/2006/relationships/image" Target="../media/image7.jpeg"/></Relationships>
</file>

<file path=ppt/diagrams/_rels/data20.xml.rels><?xml version="1.0" encoding="UTF-8" standalone="yes"?>
<Relationships xmlns="http://schemas.openxmlformats.org/package/2006/relationships"><Relationship Id="rId1" Type="http://schemas.openxmlformats.org/officeDocument/2006/relationships/image" Target="../media/image110.jpeg"/></Relationships>
</file>

<file path=ppt/diagrams/_rels/data21.xml.rels><?xml version="1.0" encoding="UTF-8" standalone="yes"?>
<Relationships xmlns="http://schemas.openxmlformats.org/package/2006/relationships"><Relationship Id="rId1" Type="http://schemas.openxmlformats.org/officeDocument/2006/relationships/image" Target="../media/image111.jpeg"/></Relationships>
</file>

<file path=ppt/diagrams/_rels/data22.xml.rels><?xml version="1.0" encoding="UTF-8" standalone="yes"?>
<Relationships xmlns="http://schemas.openxmlformats.org/package/2006/relationships"><Relationship Id="rId1" Type="http://schemas.openxmlformats.org/officeDocument/2006/relationships/image" Target="../media/image112.jpeg"/></Relationships>
</file>

<file path=ppt/diagrams/_rels/data23.xml.rels><?xml version="1.0" encoding="UTF-8" standalone="yes"?>
<Relationships xmlns="http://schemas.openxmlformats.org/package/2006/relationships"><Relationship Id="rId1" Type="http://schemas.openxmlformats.org/officeDocument/2006/relationships/image" Target="../media/image113.png"/></Relationships>
</file>

<file path=ppt/diagrams/_rels/data24.xml.rels><?xml version="1.0" encoding="UTF-8" standalone="yes"?>
<Relationships xmlns="http://schemas.openxmlformats.org/package/2006/relationships"><Relationship Id="rId1" Type="http://schemas.openxmlformats.org/officeDocument/2006/relationships/image" Target="../media/image114.jpeg"/></Relationships>
</file>

<file path=ppt/diagrams/_rels/data3.xml.rels><?xml version="1.0" encoding="UTF-8" standalone="yes"?>
<Relationships xmlns="http://schemas.openxmlformats.org/package/2006/relationships"><Relationship Id="rId1" Type="http://schemas.openxmlformats.org/officeDocument/2006/relationships/image" Target="../media/image9.png"/></Relationships>
</file>

<file path=ppt/diagrams/_rels/data4.xml.rels><?xml version="1.0" encoding="UTF-8" standalone="yes"?>
<Relationships xmlns="http://schemas.openxmlformats.org/package/2006/relationships"><Relationship Id="rId1" Type="http://schemas.openxmlformats.org/officeDocument/2006/relationships/image" Target="../media/image12.jpeg"/></Relationships>
</file>

<file path=ppt/diagrams/_rels/data5.xml.rels><?xml version="1.0" encoding="UTF-8" standalone="yes"?>
<Relationships xmlns="http://schemas.openxmlformats.org/package/2006/relationships"><Relationship Id="rId1" Type="http://schemas.openxmlformats.org/officeDocument/2006/relationships/image" Target="../media/image21.jpeg"/></Relationships>
</file>

<file path=ppt/diagrams/_rels/data6.xml.rels><?xml version="1.0" encoding="UTF-8" standalone="yes"?>
<Relationships xmlns="http://schemas.openxmlformats.org/package/2006/relationships"><Relationship Id="rId1" Type="http://schemas.openxmlformats.org/officeDocument/2006/relationships/image" Target="../media/image22.jpeg"/></Relationships>
</file>

<file path=ppt/diagrams/_rels/data7.xml.rels><?xml version="1.0" encoding="UTF-8" standalone="yes"?>
<Relationships xmlns="http://schemas.openxmlformats.org/package/2006/relationships"><Relationship Id="rId1" Type="http://schemas.openxmlformats.org/officeDocument/2006/relationships/image" Target="../media/image26.jpeg"/></Relationships>
</file>

<file path=ppt/diagrams/_rels/data8.xml.rels><?xml version="1.0" encoding="UTF-8" standalone="yes"?>
<Relationships xmlns="http://schemas.openxmlformats.org/package/2006/relationships"><Relationship Id="rId1" Type="http://schemas.openxmlformats.org/officeDocument/2006/relationships/image" Target="../media/image28.jpeg"/></Relationships>
</file>

<file path=ppt/diagrams/_rels/data9.xml.rels><?xml version="1.0" encoding="UTF-8" standalone="yes"?>
<Relationships xmlns="http://schemas.openxmlformats.org/package/2006/relationships"><Relationship Id="rId1" Type="http://schemas.openxmlformats.org/officeDocument/2006/relationships/image" Target="../media/image38.jfif"/></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42.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67.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68.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70.jpg"/></Relationships>
</file>

<file path=ppt/diagrams/_rels/drawing14.xml.rels><?xml version="1.0" encoding="UTF-8" standalone="yes"?>
<Relationships xmlns="http://schemas.openxmlformats.org/package/2006/relationships"><Relationship Id="rId1" Type="http://schemas.openxmlformats.org/officeDocument/2006/relationships/image" Target="../media/image86.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99.jpeg"/></Relationships>
</file>

<file path=ppt/diagrams/_rels/drawing16.xml.rels><?xml version="1.0" encoding="UTF-8" standalone="yes"?>
<Relationships xmlns="http://schemas.openxmlformats.org/package/2006/relationships"><Relationship Id="rId1" Type="http://schemas.openxmlformats.org/officeDocument/2006/relationships/image" Target="../media/image100.jpeg"/></Relationships>
</file>

<file path=ppt/diagrams/_rels/drawing17.xml.rels><?xml version="1.0" encoding="UTF-8" standalone="yes"?>
<Relationships xmlns="http://schemas.openxmlformats.org/package/2006/relationships"><Relationship Id="rId1" Type="http://schemas.openxmlformats.org/officeDocument/2006/relationships/image" Target="../media/image103.jpeg"/></Relationships>
</file>

<file path=ppt/diagrams/_rels/drawing18.xml.rels><?xml version="1.0" encoding="UTF-8" standalone="yes"?>
<Relationships xmlns="http://schemas.openxmlformats.org/package/2006/relationships"><Relationship Id="rId1" Type="http://schemas.openxmlformats.org/officeDocument/2006/relationships/image" Target="../media/image104.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109.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110.jpeg"/></Relationships>
</file>

<file path=ppt/diagrams/_rels/drawing21.xml.rels><?xml version="1.0" encoding="UTF-8" standalone="yes"?>
<Relationships xmlns="http://schemas.openxmlformats.org/package/2006/relationships"><Relationship Id="rId1" Type="http://schemas.openxmlformats.org/officeDocument/2006/relationships/image" Target="../media/image111.jpeg"/></Relationships>
</file>

<file path=ppt/diagrams/_rels/drawing22.xml.rels><?xml version="1.0" encoding="UTF-8" standalone="yes"?>
<Relationships xmlns="http://schemas.openxmlformats.org/package/2006/relationships"><Relationship Id="rId1" Type="http://schemas.openxmlformats.org/officeDocument/2006/relationships/image" Target="../media/image112.jpeg"/></Relationships>
</file>

<file path=ppt/diagrams/_rels/drawing23.xml.rels><?xml version="1.0" encoding="UTF-8" standalone="yes"?>
<Relationships xmlns="http://schemas.openxmlformats.org/package/2006/relationships"><Relationship Id="rId1" Type="http://schemas.openxmlformats.org/officeDocument/2006/relationships/image" Target="../media/image113.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114.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6.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8.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38.jfif"/></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D0B2DB-3770-49CA-944F-4B557EF436F0}" type="doc">
      <dgm:prSet loTypeId="urn:microsoft.com/office/officeart/2009/layout/CirclePictureHierarchy" loCatId="hierarchy" qsTypeId="urn:microsoft.com/office/officeart/2005/8/quickstyle/simple5" qsCatId="simple" csTypeId="urn:microsoft.com/office/officeart/2005/8/colors/accent1_2" csCatId="accent1" phldr="1"/>
      <dgm:spPr/>
    </dgm:pt>
    <dgm:pt modelId="{0E646D40-2E1D-47D3-8AAF-16C6A8B494FE}">
      <dgm:prSet phldrT="[Text]"/>
      <dgm:spPr/>
      <dgm:t>
        <a:bodyPr/>
        <a:lstStyle/>
        <a:p>
          <a:endParaRPr lang="en-IN" dirty="0"/>
        </a:p>
      </dgm:t>
    </dgm:pt>
    <dgm:pt modelId="{10DF8641-D27E-4D32-A4E1-497E085A7E1E}" type="parTrans" cxnId="{3343444A-7775-4D8C-8C5A-9FB97BFC8AB7}">
      <dgm:prSet/>
      <dgm:spPr/>
      <dgm:t>
        <a:bodyPr/>
        <a:lstStyle/>
        <a:p>
          <a:endParaRPr lang="en-IN"/>
        </a:p>
      </dgm:t>
    </dgm:pt>
    <dgm:pt modelId="{81D733F9-D488-472E-9990-A0E297EEA003}" type="sibTrans" cxnId="{3343444A-7775-4D8C-8C5A-9FB97BFC8AB7}">
      <dgm:prSet/>
      <dgm:spPr/>
      <dgm:t>
        <a:bodyPr/>
        <a:lstStyle/>
        <a:p>
          <a:endParaRPr lang="en-IN"/>
        </a:p>
      </dgm:t>
    </dgm:pt>
    <dgm:pt modelId="{30CA8A47-FC8D-4B73-81B6-880C45256D34}" type="pres">
      <dgm:prSet presAssocID="{CED0B2DB-3770-49CA-944F-4B557EF436F0}" presName="hierChild1" presStyleCnt="0">
        <dgm:presLayoutVars>
          <dgm:chPref val="1"/>
          <dgm:dir/>
          <dgm:animOne val="branch"/>
          <dgm:animLvl val="lvl"/>
          <dgm:resizeHandles/>
        </dgm:presLayoutVars>
      </dgm:prSet>
      <dgm:spPr/>
    </dgm:pt>
    <dgm:pt modelId="{4552612D-68D9-4AC5-83FB-E0AE7B368783}" type="pres">
      <dgm:prSet presAssocID="{0E646D40-2E1D-47D3-8AAF-16C6A8B494FE}" presName="hierRoot1" presStyleCnt="0"/>
      <dgm:spPr/>
    </dgm:pt>
    <dgm:pt modelId="{CB08C136-C760-419E-89A2-73A95A1D11D3}" type="pres">
      <dgm:prSet presAssocID="{0E646D40-2E1D-47D3-8AAF-16C6A8B494FE}" presName="composite" presStyleCnt="0"/>
      <dgm:spPr/>
    </dgm:pt>
    <dgm:pt modelId="{978DE29E-C15F-4D31-B506-416A4EA6292B}" type="pres">
      <dgm:prSet presAssocID="{0E646D40-2E1D-47D3-8AAF-16C6A8B494FE}" presName="image" presStyleLbl="node0" presStyleIdx="0" presStyleCnt="1" custScaleX="119765" custScaleY="108179" custLinFactNeighborX="1200" custLinFactNeighborY="-13249"/>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extLst>
        <a:ext uri="{E40237B7-FDA0-4F09-8148-C483321AD2D9}">
          <dgm14:cNvPr xmlns:dgm14="http://schemas.microsoft.com/office/drawing/2010/diagram" id="0" name="" descr="Future of Artificial Intelligence: What Tomorrow Might Look Like |  Simplilearn">
            <a:extLst>
              <a:ext uri="{FF2B5EF4-FFF2-40B4-BE49-F238E27FC236}">
                <a16:creationId xmlns:a16="http://schemas.microsoft.com/office/drawing/2014/main" id="{7628D03D-0C0C-089D-0971-BDA280CD70E1}"/>
              </a:ext>
            </a:extLst>
          </dgm14:cNvPr>
        </a:ext>
      </dgm:extLst>
    </dgm:pt>
    <dgm:pt modelId="{9DDE7B5C-F824-438B-A384-D162375DF20D}" type="pres">
      <dgm:prSet presAssocID="{0E646D40-2E1D-47D3-8AAF-16C6A8B494FE}" presName="text" presStyleLbl="revTx" presStyleIdx="0" presStyleCnt="1">
        <dgm:presLayoutVars>
          <dgm:chPref val="3"/>
        </dgm:presLayoutVars>
      </dgm:prSet>
      <dgm:spPr/>
    </dgm:pt>
    <dgm:pt modelId="{964E2C50-D47D-4393-B224-1F7F962C4EA5}" type="pres">
      <dgm:prSet presAssocID="{0E646D40-2E1D-47D3-8AAF-16C6A8B494FE}" presName="hierChild2" presStyleCnt="0"/>
      <dgm:spPr/>
    </dgm:pt>
  </dgm:ptLst>
  <dgm:cxnLst>
    <dgm:cxn modelId="{3343444A-7775-4D8C-8C5A-9FB97BFC8AB7}" srcId="{CED0B2DB-3770-49CA-944F-4B557EF436F0}" destId="{0E646D40-2E1D-47D3-8AAF-16C6A8B494FE}" srcOrd="0" destOrd="0" parTransId="{10DF8641-D27E-4D32-A4E1-497E085A7E1E}" sibTransId="{81D733F9-D488-472E-9990-A0E297EEA003}"/>
    <dgm:cxn modelId="{3881554F-EB9E-4AF1-9857-3537A139CCF4}" type="presOf" srcId="{CED0B2DB-3770-49CA-944F-4B557EF436F0}" destId="{30CA8A47-FC8D-4B73-81B6-880C45256D34}" srcOrd="0" destOrd="0" presId="urn:microsoft.com/office/officeart/2009/layout/CirclePictureHierarchy"/>
    <dgm:cxn modelId="{3695ECB0-36AF-4F16-90EB-964FB888FE5C}" type="presOf" srcId="{0E646D40-2E1D-47D3-8AAF-16C6A8B494FE}" destId="{9DDE7B5C-F824-438B-A384-D162375DF20D}" srcOrd="0" destOrd="0" presId="urn:microsoft.com/office/officeart/2009/layout/CirclePictureHierarchy"/>
    <dgm:cxn modelId="{ACB89713-4BA3-46A3-A9F6-A60B7590BE94}" type="presParOf" srcId="{30CA8A47-FC8D-4B73-81B6-880C45256D34}" destId="{4552612D-68D9-4AC5-83FB-E0AE7B368783}" srcOrd="0" destOrd="0" presId="urn:microsoft.com/office/officeart/2009/layout/CirclePictureHierarchy"/>
    <dgm:cxn modelId="{C0F744C9-03C1-42F4-8B7F-87E74A9060EF}" type="presParOf" srcId="{4552612D-68D9-4AC5-83FB-E0AE7B368783}" destId="{CB08C136-C760-419E-89A2-73A95A1D11D3}" srcOrd="0" destOrd="0" presId="urn:microsoft.com/office/officeart/2009/layout/CirclePictureHierarchy"/>
    <dgm:cxn modelId="{656345D8-7041-489E-83FA-F585C8DCCBD1}" type="presParOf" srcId="{CB08C136-C760-419E-89A2-73A95A1D11D3}" destId="{978DE29E-C15F-4D31-B506-416A4EA6292B}" srcOrd="0" destOrd="0" presId="urn:microsoft.com/office/officeart/2009/layout/CirclePictureHierarchy"/>
    <dgm:cxn modelId="{13FBCD54-05FC-4E91-8E46-0F56AFF97285}" type="presParOf" srcId="{CB08C136-C760-419E-89A2-73A95A1D11D3}" destId="{9DDE7B5C-F824-438B-A384-D162375DF20D}" srcOrd="1" destOrd="0" presId="urn:microsoft.com/office/officeart/2009/layout/CirclePictureHierarchy"/>
    <dgm:cxn modelId="{A0EB2F87-65B2-4934-B73F-FA1C5396DA88}" type="presParOf" srcId="{4552612D-68D9-4AC5-83FB-E0AE7B368783}" destId="{964E2C50-D47D-4393-B224-1F7F962C4EA5}" srcOrd="1" destOrd="0" presId="urn:microsoft.com/office/officeart/2009/layout/CirclePictureHierarchy"/>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5C8A966-D0D8-4A48-A51F-FDEE02E6EF7B}"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E522C6ED-5A61-4CDB-9C18-9B61BD0621BD}">
      <dgm:prSet phldrT="[Text]"/>
      <dgm:spPr/>
      <dgm:t>
        <a:bodyPr/>
        <a:lstStyle/>
        <a:p>
          <a:endParaRPr lang="en-IN" dirty="0"/>
        </a:p>
      </dgm:t>
    </dgm:pt>
    <dgm:pt modelId="{4250C0AB-4282-4C69-ABFD-3041F1A4760C}" type="parTrans" cxnId="{A3714381-30EA-43EB-96F1-69AEEDDC8EB8}">
      <dgm:prSet/>
      <dgm:spPr/>
      <dgm:t>
        <a:bodyPr/>
        <a:lstStyle/>
        <a:p>
          <a:endParaRPr lang="en-IN"/>
        </a:p>
      </dgm:t>
    </dgm:pt>
    <dgm:pt modelId="{5F9D4B11-881A-4F29-8618-43EC249AB744}" type="sibTrans" cxnId="{A3714381-30EA-43EB-96F1-69AEEDDC8EB8}">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67000" r="-67000"/>
          </a:stretch>
        </a:blipFill>
      </dgm:spPr>
      <dgm:t>
        <a:bodyPr/>
        <a:lstStyle/>
        <a:p>
          <a:endParaRPr lang="en-IN"/>
        </a:p>
      </dgm:t>
      <dgm:extLst>
        <a:ext uri="{E40237B7-FDA0-4F09-8148-C483321AD2D9}">
          <dgm14:cNvPr xmlns:dgm14="http://schemas.microsoft.com/office/drawing/2010/diagram" id="0" name="" descr="Cloud computing: A brief history, where we are today and what's next">
            <a:extLst>
              <a:ext uri="{FF2B5EF4-FFF2-40B4-BE49-F238E27FC236}">
                <a16:creationId xmlns:a16="http://schemas.microsoft.com/office/drawing/2014/main" id="{59B18E1B-807A-B71A-2F9C-21B2F27D1214}"/>
              </a:ext>
            </a:extLst>
          </dgm14:cNvPr>
        </a:ext>
      </dgm:extLst>
    </dgm:pt>
    <dgm:pt modelId="{D5923DF9-BE0E-4B2A-B334-535F717BF3BA}" type="pres">
      <dgm:prSet presAssocID="{D5C8A966-D0D8-4A48-A51F-FDEE02E6EF7B}" presName="Name0" presStyleCnt="0">
        <dgm:presLayoutVars>
          <dgm:chMax val="7"/>
          <dgm:chPref val="7"/>
          <dgm:dir/>
        </dgm:presLayoutVars>
      </dgm:prSet>
      <dgm:spPr/>
    </dgm:pt>
    <dgm:pt modelId="{83DFA616-E570-4B99-BA32-FCCF30E572A3}" type="pres">
      <dgm:prSet presAssocID="{D5C8A966-D0D8-4A48-A51F-FDEE02E6EF7B}" presName="Name1" presStyleCnt="0"/>
      <dgm:spPr/>
    </dgm:pt>
    <dgm:pt modelId="{8CCD7A5D-A57D-4B03-981C-4431D369FFC5}" type="pres">
      <dgm:prSet presAssocID="{5F9D4B11-881A-4F29-8618-43EC249AB744}" presName="picture_1" presStyleCnt="0"/>
      <dgm:spPr/>
    </dgm:pt>
    <dgm:pt modelId="{C8624215-AB77-4896-B039-BDC81A103A35}" type="pres">
      <dgm:prSet presAssocID="{5F9D4B11-881A-4F29-8618-43EC249AB744}" presName="pictureRepeatNode" presStyleLbl="alignImgPlace1" presStyleIdx="0" presStyleCnt="1" custScaleX="151944" custLinFactNeighborX="-66364"/>
      <dgm:spPr/>
    </dgm:pt>
    <dgm:pt modelId="{36D192DD-EC25-4EE8-893A-FF3F1CC096CE}" type="pres">
      <dgm:prSet presAssocID="{E522C6ED-5A61-4CDB-9C18-9B61BD0621BD}" presName="text_1" presStyleLbl="node1" presStyleIdx="0" presStyleCnt="0">
        <dgm:presLayoutVars>
          <dgm:bulletEnabled val="1"/>
        </dgm:presLayoutVars>
      </dgm:prSet>
      <dgm:spPr/>
    </dgm:pt>
  </dgm:ptLst>
  <dgm:cxnLst>
    <dgm:cxn modelId="{89CAFE55-CBCF-4908-ABD8-69F91B2E0867}" type="presOf" srcId="{E522C6ED-5A61-4CDB-9C18-9B61BD0621BD}" destId="{36D192DD-EC25-4EE8-893A-FF3F1CC096CE}" srcOrd="0" destOrd="0" presId="urn:microsoft.com/office/officeart/2008/layout/CircularPictureCallout"/>
    <dgm:cxn modelId="{461EB780-6666-44BD-85C1-C909FB3AEB40}" type="presOf" srcId="{D5C8A966-D0D8-4A48-A51F-FDEE02E6EF7B}" destId="{D5923DF9-BE0E-4B2A-B334-535F717BF3BA}" srcOrd="0" destOrd="0" presId="urn:microsoft.com/office/officeart/2008/layout/CircularPictureCallout"/>
    <dgm:cxn modelId="{A3714381-30EA-43EB-96F1-69AEEDDC8EB8}" srcId="{D5C8A966-D0D8-4A48-A51F-FDEE02E6EF7B}" destId="{E522C6ED-5A61-4CDB-9C18-9B61BD0621BD}" srcOrd="0" destOrd="0" parTransId="{4250C0AB-4282-4C69-ABFD-3041F1A4760C}" sibTransId="{5F9D4B11-881A-4F29-8618-43EC249AB744}"/>
    <dgm:cxn modelId="{5A5ED1C2-D870-46CF-8AA5-0DAA168D73AA}" type="presOf" srcId="{5F9D4B11-881A-4F29-8618-43EC249AB744}" destId="{C8624215-AB77-4896-B039-BDC81A103A35}" srcOrd="0" destOrd="0" presId="urn:microsoft.com/office/officeart/2008/layout/CircularPictureCallout"/>
    <dgm:cxn modelId="{BD674EC7-9387-482A-90CC-F8F9D4967B6C}" type="presParOf" srcId="{D5923DF9-BE0E-4B2A-B334-535F717BF3BA}" destId="{83DFA616-E570-4B99-BA32-FCCF30E572A3}" srcOrd="0" destOrd="0" presId="urn:microsoft.com/office/officeart/2008/layout/CircularPictureCallout"/>
    <dgm:cxn modelId="{13D4AD3E-91C6-485F-8092-4C163D0FA939}" type="presParOf" srcId="{83DFA616-E570-4B99-BA32-FCCF30E572A3}" destId="{8CCD7A5D-A57D-4B03-981C-4431D369FFC5}" srcOrd="0" destOrd="0" presId="urn:microsoft.com/office/officeart/2008/layout/CircularPictureCallout"/>
    <dgm:cxn modelId="{B3F02C43-4E33-495C-8A1B-1AD0F3D1EF92}" type="presParOf" srcId="{8CCD7A5D-A57D-4B03-981C-4431D369FFC5}" destId="{C8624215-AB77-4896-B039-BDC81A103A35}" srcOrd="0" destOrd="0" presId="urn:microsoft.com/office/officeart/2008/layout/CircularPictureCallout"/>
    <dgm:cxn modelId="{63F4D936-17E8-4636-A99D-23DADBFFEB95}" type="presParOf" srcId="{83DFA616-E570-4B99-BA32-FCCF30E572A3}" destId="{36D192DD-EC25-4EE8-893A-FF3F1CC096CE}"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4276BC-BCA1-468D-A050-A98818C5BEA5}" type="doc">
      <dgm:prSet loTypeId="urn:microsoft.com/office/officeart/2008/layout/CircularPictureCallout" loCatId="picture" qsTypeId="urn:microsoft.com/office/officeart/2005/8/quickstyle/3d1" qsCatId="3D" csTypeId="urn:microsoft.com/office/officeart/2005/8/colors/accent1_2" csCatId="accent1" phldr="1"/>
      <dgm:spPr/>
    </dgm:pt>
    <dgm:pt modelId="{CCB8E17D-CD3C-4FEB-A6FE-E7E1A9026B76}">
      <dgm:prSet phldrT="[Text]"/>
      <dgm:spPr/>
      <dgm:t>
        <a:bodyPr/>
        <a:lstStyle/>
        <a:p>
          <a:endParaRPr lang="en-IN" dirty="0"/>
        </a:p>
      </dgm:t>
    </dgm:pt>
    <dgm:pt modelId="{97514B1D-E013-4CF3-B96D-877AAF4037AF}" type="parTrans" cxnId="{838047C5-1CFB-4548-A4AD-9B84726AE59E}">
      <dgm:prSet/>
      <dgm:spPr/>
      <dgm:t>
        <a:bodyPr/>
        <a:lstStyle/>
        <a:p>
          <a:endParaRPr lang="en-IN"/>
        </a:p>
      </dgm:t>
    </dgm:pt>
    <dgm:pt modelId="{A77C1627-48D1-4E5D-BA13-D535EB793820}" type="sibTrans" cxnId="{838047C5-1CFB-4548-A4AD-9B84726AE59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dgm:spPr>
      <dgm:t>
        <a:bodyPr/>
        <a:lstStyle/>
        <a:p>
          <a:endParaRPr lang="en-IN"/>
        </a:p>
      </dgm:t>
      <dgm:extLst>
        <a:ext uri="{E40237B7-FDA0-4F09-8148-C483321AD2D9}">
          <dgm14:cNvPr xmlns:dgm14="http://schemas.microsoft.com/office/drawing/2010/diagram" id="0" name="" descr="AI Robots- the future of technology">
            <a:extLst>
              <a:ext uri="{FF2B5EF4-FFF2-40B4-BE49-F238E27FC236}">
                <a16:creationId xmlns:a16="http://schemas.microsoft.com/office/drawing/2014/main" id="{8D8EA31C-A1A8-3FA4-FEE0-91FFD2760533}"/>
              </a:ext>
            </a:extLst>
          </dgm14:cNvPr>
        </a:ext>
      </dgm:extLst>
    </dgm:pt>
    <dgm:pt modelId="{00CB0418-885E-4DFA-935F-DFEDF58DC1C1}" type="pres">
      <dgm:prSet presAssocID="{FB4276BC-BCA1-468D-A050-A98818C5BEA5}" presName="Name0" presStyleCnt="0">
        <dgm:presLayoutVars>
          <dgm:chMax val="7"/>
          <dgm:chPref val="7"/>
          <dgm:dir/>
        </dgm:presLayoutVars>
      </dgm:prSet>
      <dgm:spPr/>
    </dgm:pt>
    <dgm:pt modelId="{319A6F96-1E07-4A59-B67E-1F89C8DA3FFC}" type="pres">
      <dgm:prSet presAssocID="{FB4276BC-BCA1-468D-A050-A98818C5BEA5}" presName="Name1" presStyleCnt="0"/>
      <dgm:spPr/>
    </dgm:pt>
    <dgm:pt modelId="{039B4117-E464-45EF-85F0-EFEF752D069E}" type="pres">
      <dgm:prSet presAssocID="{A77C1627-48D1-4E5D-BA13-D535EB793820}" presName="picture_1" presStyleCnt="0"/>
      <dgm:spPr/>
    </dgm:pt>
    <dgm:pt modelId="{F64A1926-9C71-40FC-8859-4A09988B58C3}" type="pres">
      <dgm:prSet presAssocID="{A77C1627-48D1-4E5D-BA13-D535EB793820}" presName="pictureRepeatNode" presStyleLbl="alignImgPlace1" presStyleIdx="0" presStyleCnt="1" custLinFactX="382680" custLinFactY="160520" custLinFactNeighborX="400000" custLinFactNeighborY="200000"/>
      <dgm:spPr/>
    </dgm:pt>
    <dgm:pt modelId="{0D732FD0-722A-4636-B060-9D2ADE5435CE}" type="pres">
      <dgm:prSet presAssocID="{CCB8E17D-CD3C-4FEB-A6FE-E7E1A9026B76}" presName="text_1" presStyleLbl="node1" presStyleIdx="0" presStyleCnt="0">
        <dgm:presLayoutVars>
          <dgm:bulletEnabled val="1"/>
        </dgm:presLayoutVars>
      </dgm:prSet>
      <dgm:spPr/>
    </dgm:pt>
  </dgm:ptLst>
  <dgm:cxnLst>
    <dgm:cxn modelId="{F95C770F-115E-44E3-A4DE-DD70473475E1}" type="presOf" srcId="{FB4276BC-BCA1-468D-A050-A98818C5BEA5}" destId="{00CB0418-885E-4DFA-935F-DFEDF58DC1C1}" srcOrd="0" destOrd="0" presId="urn:microsoft.com/office/officeart/2008/layout/CircularPictureCallout"/>
    <dgm:cxn modelId="{838047C5-1CFB-4548-A4AD-9B84726AE59E}" srcId="{FB4276BC-BCA1-468D-A050-A98818C5BEA5}" destId="{CCB8E17D-CD3C-4FEB-A6FE-E7E1A9026B76}" srcOrd="0" destOrd="0" parTransId="{97514B1D-E013-4CF3-B96D-877AAF4037AF}" sibTransId="{A77C1627-48D1-4E5D-BA13-D535EB793820}"/>
    <dgm:cxn modelId="{BA65C2D0-F112-4A7E-B913-C04C38A433C7}" type="presOf" srcId="{A77C1627-48D1-4E5D-BA13-D535EB793820}" destId="{F64A1926-9C71-40FC-8859-4A09988B58C3}" srcOrd="0" destOrd="0" presId="urn:microsoft.com/office/officeart/2008/layout/CircularPictureCallout"/>
    <dgm:cxn modelId="{3AE7C3F1-826A-4EAC-9AB2-E2FC40029736}" type="presOf" srcId="{CCB8E17D-CD3C-4FEB-A6FE-E7E1A9026B76}" destId="{0D732FD0-722A-4636-B060-9D2ADE5435CE}" srcOrd="0" destOrd="0" presId="urn:microsoft.com/office/officeart/2008/layout/CircularPictureCallout"/>
    <dgm:cxn modelId="{07CC2A9B-1EB9-44EE-B97B-29404BF75947}" type="presParOf" srcId="{00CB0418-885E-4DFA-935F-DFEDF58DC1C1}" destId="{319A6F96-1E07-4A59-B67E-1F89C8DA3FFC}" srcOrd="0" destOrd="0" presId="urn:microsoft.com/office/officeart/2008/layout/CircularPictureCallout"/>
    <dgm:cxn modelId="{B7F02ADE-D044-484A-9C0D-CF9CF8CB0CDA}" type="presParOf" srcId="{319A6F96-1E07-4A59-B67E-1F89C8DA3FFC}" destId="{039B4117-E464-45EF-85F0-EFEF752D069E}" srcOrd="0" destOrd="0" presId="urn:microsoft.com/office/officeart/2008/layout/CircularPictureCallout"/>
    <dgm:cxn modelId="{E4DFCD35-4DBD-47F4-8C86-101E78751CBF}" type="presParOf" srcId="{039B4117-E464-45EF-85F0-EFEF752D069E}" destId="{F64A1926-9C71-40FC-8859-4A09988B58C3}" srcOrd="0" destOrd="0" presId="urn:microsoft.com/office/officeart/2008/layout/CircularPictureCallout"/>
    <dgm:cxn modelId="{938F9D76-B82B-4F6F-A7AF-519DE82FACD6}" type="presParOf" srcId="{319A6F96-1E07-4A59-B67E-1F89C8DA3FFC}" destId="{0D732FD0-722A-4636-B060-9D2ADE5435C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DAEFDE-DA98-4961-AFFF-737FACEC7C49}" type="doc">
      <dgm:prSet loTypeId="urn:microsoft.com/office/officeart/2008/layout/CircularPictureCallout" loCatId="picture" qsTypeId="urn:microsoft.com/office/officeart/2005/8/quickstyle/3d1" qsCatId="3D" csTypeId="urn:microsoft.com/office/officeart/2005/8/colors/accent1_2" csCatId="accent1" phldr="1"/>
      <dgm:spPr/>
    </dgm:pt>
    <dgm:pt modelId="{7D926E60-ED44-4CDF-9385-E5C00058EA23}">
      <dgm:prSet phldrT="[Text]"/>
      <dgm:spPr/>
      <dgm:t>
        <a:bodyPr/>
        <a:lstStyle/>
        <a:p>
          <a:endParaRPr lang="en-IN" dirty="0"/>
        </a:p>
      </dgm:t>
    </dgm:pt>
    <dgm:pt modelId="{EE25D51A-8A3D-4A6E-B1D3-6ADCAA117C49}" type="parTrans" cxnId="{58D33DF3-6D66-4D27-B9EC-7E4BD291F9F6}">
      <dgm:prSet/>
      <dgm:spPr/>
      <dgm:t>
        <a:bodyPr/>
        <a:lstStyle/>
        <a:p>
          <a:endParaRPr lang="en-IN"/>
        </a:p>
      </dgm:t>
    </dgm:pt>
    <dgm:pt modelId="{C30D8D29-6F8B-4742-82A4-09ED3846CD5B}" type="sibTrans" cxnId="{58D33DF3-6D66-4D27-B9EC-7E4BD291F9F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dgm:spPr>
      <dgm:t>
        <a:bodyPr/>
        <a:lstStyle/>
        <a:p>
          <a:endParaRPr lang="en-IN"/>
        </a:p>
      </dgm:t>
      <dgm:extLst>
        <a:ext uri="{E40237B7-FDA0-4F09-8148-C483321AD2D9}">
          <dgm14:cNvPr xmlns:dgm14="http://schemas.microsoft.com/office/drawing/2010/diagram" id="0" name="" descr="Don't Be Rude to Your AI as It Might Take Revenge in the Future!">
            <a:extLst>
              <a:ext uri="{FF2B5EF4-FFF2-40B4-BE49-F238E27FC236}">
                <a16:creationId xmlns:a16="http://schemas.microsoft.com/office/drawing/2014/main" id="{171B7F78-0F87-272B-55F6-C0779425055A}"/>
              </a:ext>
            </a:extLst>
          </dgm14:cNvPr>
        </a:ext>
      </dgm:extLst>
    </dgm:pt>
    <dgm:pt modelId="{51C37034-1150-41A6-8C87-2358008FF08D}" type="pres">
      <dgm:prSet presAssocID="{4BDAEFDE-DA98-4961-AFFF-737FACEC7C49}" presName="Name0" presStyleCnt="0">
        <dgm:presLayoutVars>
          <dgm:chMax val="7"/>
          <dgm:chPref val="7"/>
          <dgm:dir/>
        </dgm:presLayoutVars>
      </dgm:prSet>
      <dgm:spPr/>
    </dgm:pt>
    <dgm:pt modelId="{4EE56FE5-0CBA-4C66-961D-9F99111D12EA}" type="pres">
      <dgm:prSet presAssocID="{4BDAEFDE-DA98-4961-AFFF-737FACEC7C49}" presName="Name1" presStyleCnt="0"/>
      <dgm:spPr/>
    </dgm:pt>
    <dgm:pt modelId="{EC40E1E1-1298-4684-AA22-D60C2E24780B}" type="pres">
      <dgm:prSet presAssocID="{C30D8D29-6F8B-4742-82A4-09ED3846CD5B}" presName="picture_1" presStyleCnt="0"/>
      <dgm:spPr/>
    </dgm:pt>
    <dgm:pt modelId="{280D406D-F276-4F42-A012-8A6FDD989FC1}" type="pres">
      <dgm:prSet presAssocID="{C30D8D29-6F8B-4742-82A4-09ED3846CD5B}" presName="pictureRepeatNode" presStyleLbl="alignImgPlace1" presStyleIdx="0" presStyleCnt="1" custScaleX="72973" custScaleY="72178" custLinFactNeighborX="-53636" custLinFactNeighborY="-41515"/>
      <dgm:spPr/>
    </dgm:pt>
    <dgm:pt modelId="{843D1035-B530-46BB-8A4F-ECDC19FD3C79}" type="pres">
      <dgm:prSet presAssocID="{7D926E60-ED44-4CDF-9385-E5C00058EA23}" presName="text_1" presStyleLbl="node1" presStyleIdx="0" presStyleCnt="0">
        <dgm:presLayoutVars>
          <dgm:bulletEnabled val="1"/>
        </dgm:presLayoutVars>
      </dgm:prSet>
      <dgm:spPr/>
    </dgm:pt>
  </dgm:ptLst>
  <dgm:cxnLst>
    <dgm:cxn modelId="{2CA6AF0F-D171-4E6E-AECE-FB7F38EEF3DF}" type="presOf" srcId="{C30D8D29-6F8B-4742-82A4-09ED3846CD5B}" destId="{280D406D-F276-4F42-A012-8A6FDD989FC1}" srcOrd="0" destOrd="0" presId="urn:microsoft.com/office/officeart/2008/layout/CircularPictureCallout"/>
    <dgm:cxn modelId="{CCB43265-2755-4164-8A46-615F8F318996}" type="presOf" srcId="{7D926E60-ED44-4CDF-9385-E5C00058EA23}" destId="{843D1035-B530-46BB-8A4F-ECDC19FD3C79}" srcOrd="0" destOrd="0" presId="urn:microsoft.com/office/officeart/2008/layout/CircularPictureCallout"/>
    <dgm:cxn modelId="{954F15D9-6CCE-4A37-9364-EF9C1910B39F}" type="presOf" srcId="{4BDAEFDE-DA98-4961-AFFF-737FACEC7C49}" destId="{51C37034-1150-41A6-8C87-2358008FF08D}" srcOrd="0" destOrd="0" presId="urn:microsoft.com/office/officeart/2008/layout/CircularPictureCallout"/>
    <dgm:cxn modelId="{58D33DF3-6D66-4D27-B9EC-7E4BD291F9F6}" srcId="{4BDAEFDE-DA98-4961-AFFF-737FACEC7C49}" destId="{7D926E60-ED44-4CDF-9385-E5C00058EA23}" srcOrd="0" destOrd="0" parTransId="{EE25D51A-8A3D-4A6E-B1D3-6ADCAA117C49}" sibTransId="{C30D8D29-6F8B-4742-82A4-09ED3846CD5B}"/>
    <dgm:cxn modelId="{E6A88CB9-ACDD-4F25-AEF0-C00AA076D350}" type="presParOf" srcId="{51C37034-1150-41A6-8C87-2358008FF08D}" destId="{4EE56FE5-0CBA-4C66-961D-9F99111D12EA}" srcOrd="0" destOrd="0" presId="urn:microsoft.com/office/officeart/2008/layout/CircularPictureCallout"/>
    <dgm:cxn modelId="{DD700D74-2E6C-4BD1-830F-DE57BECF99F3}" type="presParOf" srcId="{4EE56FE5-0CBA-4C66-961D-9F99111D12EA}" destId="{EC40E1E1-1298-4684-AA22-D60C2E24780B}" srcOrd="0" destOrd="0" presId="urn:microsoft.com/office/officeart/2008/layout/CircularPictureCallout"/>
    <dgm:cxn modelId="{73C0F0E6-6ACA-4054-8582-9211FA6C8F17}" type="presParOf" srcId="{EC40E1E1-1298-4684-AA22-D60C2E24780B}" destId="{280D406D-F276-4F42-A012-8A6FDD989FC1}" srcOrd="0" destOrd="0" presId="urn:microsoft.com/office/officeart/2008/layout/CircularPictureCallout"/>
    <dgm:cxn modelId="{890874C5-3809-4A33-9138-478F2CB6ED28}" type="presParOf" srcId="{4EE56FE5-0CBA-4C66-961D-9F99111D12EA}" destId="{843D1035-B530-46BB-8A4F-ECDC19FD3C7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354D8AE-CCE8-4B25-8BE1-C739A083D09A}"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A79E0149-FC0C-440C-B8C3-6A7817DC5D22}">
      <dgm:prSet phldrT="[Text]"/>
      <dgm:spPr/>
      <dgm:t>
        <a:bodyPr/>
        <a:lstStyle/>
        <a:p>
          <a:endParaRPr lang="en-IN" dirty="0"/>
        </a:p>
      </dgm:t>
    </dgm:pt>
    <dgm:pt modelId="{7A4E0603-C6DF-49BB-9507-291E2759802F}" type="parTrans" cxnId="{CCFE5307-76E3-4D69-9A8B-0AB052F92934}">
      <dgm:prSet/>
      <dgm:spPr/>
      <dgm:t>
        <a:bodyPr/>
        <a:lstStyle/>
        <a:p>
          <a:endParaRPr lang="en-IN"/>
        </a:p>
      </dgm:t>
    </dgm:pt>
    <dgm:pt modelId="{C4BF7B87-6F19-4A62-9FA3-3A6CAAB5CF56}" type="sibTrans" cxnId="{CCFE5307-76E3-4D69-9A8B-0AB052F9293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dgm:spPr>
      <dgm:t>
        <a:bodyPr/>
        <a:lstStyle/>
        <a:p>
          <a:endParaRPr lang="en-IN"/>
        </a:p>
      </dgm:t>
    </dgm:pt>
    <dgm:pt modelId="{B130B685-C810-4DE4-A31D-DD28BEF6220A}" type="pres">
      <dgm:prSet presAssocID="{E354D8AE-CCE8-4B25-8BE1-C739A083D09A}" presName="Name0" presStyleCnt="0">
        <dgm:presLayoutVars>
          <dgm:chMax val="7"/>
          <dgm:chPref val="7"/>
          <dgm:dir/>
        </dgm:presLayoutVars>
      </dgm:prSet>
      <dgm:spPr/>
    </dgm:pt>
    <dgm:pt modelId="{DB79F229-DA9A-41AB-A4DD-1EA7C65B743C}" type="pres">
      <dgm:prSet presAssocID="{E354D8AE-CCE8-4B25-8BE1-C739A083D09A}" presName="Name1" presStyleCnt="0"/>
      <dgm:spPr/>
    </dgm:pt>
    <dgm:pt modelId="{9ECA7E4A-0733-468C-83ED-E67BB46F5F27}" type="pres">
      <dgm:prSet presAssocID="{C4BF7B87-6F19-4A62-9FA3-3A6CAAB5CF56}" presName="picture_1" presStyleCnt="0"/>
      <dgm:spPr/>
    </dgm:pt>
    <dgm:pt modelId="{F9FCDA37-A26A-4818-AD51-9362D3834947}" type="pres">
      <dgm:prSet presAssocID="{C4BF7B87-6F19-4A62-9FA3-3A6CAAB5CF56}" presName="pictureRepeatNode" presStyleLbl="alignImgPlace1" presStyleIdx="0" presStyleCnt="1" custLinFactNeighborX="-35304" custLinFactNeighborY="13978"/>
      <dgm:spPr/>
    </dgm:pt>
    <dgm:pt modelId="{91E7D6FC-76D3-4021-AEE8-8E83C68018BB}" type="pres">
      <dgm:prSet presAssocID="{A79E0149-FC0C-440C-B8C3-6A7817DC5D22}" presName="text_1" presStyleLbl="node1" presStyleIdx="0" presStyleCnt="0">
        <dgm:presLayoutVars>
          <dgm:bulletEnabled val="1"/>
        </dgm:presLayoutVars>
      </dgm:prSet>
      <dgm:spPr/>
    </dgm:pt>
  </dgm:ptLst>
  <dgm:cxnLst>
    <dgm:cxn modelId="{CCFE5307-76E3-4D69-9A8B-0AB052F92934}" srcId="{E354D8AE-CCE8-4B25-8BE1-C739A083D09A}" destId="{A79E0149-FC0C-440C-B8C3-6A7817DC5D22}" srcOrd="0" destOrd="0" parTransId="{7A4E0603-C6DF-49BB-9507-291E2759802F}" sibTransId="{C4BF7B87-6F19-4A62-9FA3-3A6CAAB5CF56}"/>
    <dgm:cxn modelId="{5EA84A19-A9A4-482D-811B-CC56DC43AD85}" type="presOf" srcId="{C4BF7B87-6F19-4A62-9FA3-3A6CAAB5CF56}" destId="{F9FCDA37-A26A-4818-AD51-9362D3834947}" srcOrd="0" destOrd="0" presId="urn:microsoft.com/office/officeart/2008/layout/CircularPictureCallout"/>
    <dgm:cxn modelId="{E66442A6-B04C-4991-B350-EBBD490C8E53}" type="presOf" srcId="{A79E0149-FC0C-440C-B8C3-6A7817DC5D22}" destId="{91E7D6FC-76D3-4021-AEE8-8E83C68018BB}" srcOrd="0" destOrd="0" presId="urn:microsoft.com/office/officeart/2008/layout/CircularPictureCallout"/>
    <dgm:cxn modelId="{44F1BFC2-F6FD-437C-B411-26B23715AAC6}" type="presOf" srcId="{E354D8AE-CCE8-4B25-8BE1-C739A083D09A}" destId="{B130B685-C810-4DE4-A31D-DD28BEF6220A}" srcOrd="0" destOrd="0" presId="urn:microsoft.com/office/officeart/2008/layout/CircularPictureCallout"/>
    <dgm:cxn modelId="{1C0B5BF1-3B48-4B2F-AD9B-88F40154F419}" type="presParOf" srcId="{B130B685-C810-4DE4-A31D-DD28BEF6220A}" destId="{DB79F229-DA9A-41AB-A4DD-1EA7C65B743C}" srcOrd="0" destOrd="0" presId="urn:microsoft.com/office/officeart/2008/layout/CircularPictureCallout"/>
    <dgm:cxn modelId="{B0F2EDEA-B65B-4FD4-956C-7B9B7A9CEBD3}" type="presParOf" srcId="{DB79F229-DA9A-41AB-A4DD-1EA7C65B743C}" destId="{9ECA7E4A-0733-468C-83ED-E67BB46F5F27}" srcOrd="0" destOrd="0" presId="urn:microsoft.com/office/officeart/2008/layout/CircularPictureCallout"/>
    <dgm:cxn modelId="{EB44BE34-0EF8-4387-9FF7-E594EA53ED06}" type="presParOf" srcId="{9ECA7E4A-0733-468C-83ED-E67BB46F5F27}" destId="{F9FCDA37-A26A-4818-AD51-9362D3834947}" srcOrd="0" destOrd="0" presId="urn:microsoft.com/office/officeart/2008/layout/CircularPictureCallout"/>
    <dgm:cxn modelId="{3CF33F3D-B16F-4A33-A241-0580479FF25E}" type="presParOf" srcId="{DB79F229-DA9A-41AB-A4DD-1EA7C65B743C}" destId="{91E7D6FC-76D3-4021-AEE8-8E83C68018BB}"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523718C-9CCD-4F4F-96B7-EBA4537D2CC6}" type="doc">
      <dgm:prSet loTypeId="urn:microsoft.com/office/officeart/2008/layout/CircularPictureCallout" loCatId="picture" qsTypeId="urn:microsoft.com/office/officeart/2005/8/quickstyle/3d1" qsCatId="3D" csTypeId="urn:microsoft.com/office/officeart/2005/8/colors/accent1_2" csCatId="accent1" phldr="1"/>
      <dgm:spPr/>
    </dgm:pt>
    <dgm:pt modelId="{BE66CDDD-A8EB-4DD8-85F1-C296D9798460}">
      <dgm:prSet phldrT="[Text]"/>
      <dgm:spPr/>
      <dgm:t>
        <a:bodyPr/>
        <a:lstStyle/>
        <a:p>
          <a:endParaRPr lang="en-IN" dirty="0"/>
        </a:p>
      </dgm:t>
    </dgm:pt>
    <dgm:pt modelId="{A5CC8E98-0361-46C1-9E4A-32D8D41EF9EF}" type="parTrans" cxnId="{43D886C0-E15C-46AA-8DAF-DCE01185CDAE}">
      <dgm:prSet/>
      <dgm:spPr/>
      <dgm:t>
        <a:bodyPr/>
        <a:lstStyle/>
        <a:p>
          <a:endParaRPr lang="en-IN"/>
        </a:p>
      </dgm:t>
    </dgm:pt>
    <dgm:pt modelId="{5B5A70D3-6B05-4E50-BA19-B02B3F99E84B}" type="sibTrans" cxnId="{43D886C0-E15C-46AA-8DAF-DCE01185CDA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IN"/>
        </a:p>
      </dgm:t>
      <dgm:extLst>
        <a:ext uri="{E40237B7-FDA0-4F09-8148-C483321AD2D9}">
          <dgm14:cNvPr xmlns:dgm14="http://schemas.microsoft.com/office/drawing/2010/diagram" id="0" name="" descr="Advances in Machine Learning - DATAVERSITY">
            <a:extLst>
              <a:ext uri="{FF2B5EF4-FFF2-40B4-BE49-F238E27FC236}">
                <a16:creationId xmlns:a16="http://schemas.microsoft.com/office/drawing/2014/main" id="{6DE43C1E-106C-29A8-330F-D083640BC187}"/>
              </a:ext>
            </a:extLst>
          </dgm14:cNvPr>
        </a:ext>
      </dgm:extLst>
    </dgm:pt>
    <dgm:pt modelId="{6E4580C4-CDDE-4445-8D00-99BD01C401DE}" type="pres">
      <dgm:prSet presAssocID="{3523718C-9CCD-4F4F-96B7-EBA4537D2CC6}" presName="Name0" presStyleCnt="0">
        <dgm:presLayoutVars>
          <dgm:chMax val="7"/>
          <dgm:chPref val="7"/>
          <dgm:dir/>
        </dgm:presLayoutVars>
      </dgm:prSet>
      <dgm:spPr/>
    </dgm:pt>
    <dgm:pt modelId="{4A25AD11-C118-4939-9CCB-C1725A985961}" type="pres">
      <dgm:prSet presAssocID="{3523718C-9CCD-4F4F-96B7-EBA4537D2CC6}" presName="Name1" presStyleCnt="0"/>
      <dgm:spPr/>
    </dgm:pt>
    <dgm:pt modelId="{ADD82768-F344-46BC-BA11-762EDBF7D02F}" type="pres">
      <dgm:prSet presAssocID="{5B5A70D3-6B05-4E50-BA19-B02B3F99E84B}" presName="picture_1" presStyleCnt="0"/>
      <dgm:spPr/>
    </dgm:pt>
    <dgm:pt modelId="{4FF1EDD5-4D88-4791-B09D-5B1CE8CBC6F0}" type="pres">
      <dgm:prSet presAssocID="{5B5A70D3-6B05-4E50-BA19-B02B3F99E84B}" presName="pictureRepeatNode" presStyleLbl="alignImgPlace1" presStyleIdx="0" presStyleCnt="1"/>
      <dgm:spPr/>
    </dgm:pt>
    <dgm:pt modelId="{61F02CBF-6DA7-4770-B01D-8CBE0BE00F7E}" type="pres">
      <dgm:prSet presAssocID="{BE66CDDD-A8EB-4DD8-85F1-C296D9798460}" presName="text_1" presStyleLbl="node1" presStyleIdx="0" presStyleCnt="0">
        <dgm:presLayoutVars>
          <dgm:bulletEnabled val="1"/>
        </dgm:presLayoutVars>
      </dgm:prSet>
      <dgm:spPr/>
    </dgm:pt>
  </dgm:ptLst>
  <dgm:cxnLst>
    <dgm:cxn modelId="{099CEC1D-ACAC-4527-A187-EDC102F06185}" type="presOf" srcId="{5B5A70D3-6B05-4E50-BA19-B02B3F99E84B}" destId="{4FF1EDD5-4D88-4791-B09D-5B1CE8CBC6F0}" srcOrd="0" destOrd="0" presId="urn:microsoft.com/office/officeart/2008/layout/CircularPictureCallout"/>
    <dgm:cxn modelId="{94E07A31-3B1A-4137-9D46-7880BEA31B07}" type="presOf" srcId="{3523718C-9CCD-4F4F-96B7-EBA4537D2CC6}" destId="{6E4580C4-CDDE-4445-8D00-99BD01C401DE}" srcOrd="0" destOrd="0" presId="urn:microsoft.com/office/officeart/2008/layout/CircularPictureCallout"/>
    <dgm:cxn modelId="{9E56E249-88E9-4EAE-8CA7-5165AB3A0604}" type="presOf" srcId="{BE66CDDD-A8EB-4DD8-85F1-C296D9798460}" destId="{61F02CBF-6DA7-4770-B01D-8CBE0BE00F7E}" srcOrd="0" destOrd="0" presId="urn:microsoft.com/office/officeart/2008/layout/CircularPictureCallout"/>
    <dgm:cxn modelId="{43D886C0-E15C-46AA-8DAF-DCE01185CDAE}" srcId="{3523718C-9CCD-4F4F-96B7-EBA4537D2CC6}" destId="{BE66CDDD-A8EB-4DD8-85F1-C296D9798460}" srcOrd="0" destOrd="0" parTransId="{A5CC8E98-0361-46C1-9E4A-32D8D41EF9EF}" sibTransId="{5B5A70D3-6B05-4E50-BA19-B02B3F99E84B}"/>
    <dgm:cxn modelId="{5A98A9D8-A3D6-4653-B3BD-EE8F49D0F3E4}" type="presParOf" srcId="{6E4580C4-CDDE-4445-8D00-99BD01C401DE}" destId="{4A25AD11-C118-4939-9CCB-C1725A985961}" srcOrd="0" destOrd="0" presId="urn:microsoft.com/office/officeart/2008/layout/CircularPictureCallout"/>
    <dgm:cxn modelId="{B39A7D4C-62C8-43F3-836A-7B0B701ECC01}" type="presParOf" srcId="{4A25AD11-C118-4939-9CCB-C1725A985961}" destId="{ADD82768-F344-46BC-BA11-762EDBF7D02F}" srcOrd="0" destOrd="0" presId="urn:microsoft.com/office/officeart/2008/layout/CircularPictureCallout"/>
    <dgm:cxn modelId="{E6F6D272-8214-4DB0-AD93-31E67B446489}" type="presParOf" srcId="{ADD82768-F344-46BC-BA11-762EDBF7D02F}" destId="{4FF1EDD5-4D88-4791-B09D-5B1CE8CBC6F0}" srcOrd="0" destOrd="0" presId="urn:microsoft.com/office/officeart/2008/layout/CircularPictureCallout"/>
    <dgm:cxn modelId="{F7A4FB80-D4EE-4FCF-AF77-1AAA97F24FB4}" type="presParOf" srcId="{4A25AD11-C118-4939-9CCB-C1725A985961}" destId="{61F02CBF-6DA7-4770-B01D-8CBE0BE00F7E}"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48AB2AD-0F15-4345-8FFA-234F2876BB9F}" type="doc">
      <dgm:prSet loTypeId="urn:microsoft.com/office/officeart/2008/layout/CircularPictureCallout" loCatId="picture" qsTypeId="urn:microsoft.com/office/officeart/2005/8/quickstyle/3d1" qsCatId="3D" csTypeId="urn:microsoft.com/office/officeart/2005/8/colors/accent1_2" csCatId="accent1" phldr="1"/>
      <dgm:spPr/>
    </dgm:pt>
    <dgm:pt modelId="{4524F284-A289-441B-9DB7-8E7DF8EC0818}">
      <dgm:prSet phldrT="[Text]"/>
      <dgm:spPr/>
      <dgm:t>
        <a:bodyPr/>
        <a:lstStyle/>
        <a:p>
          <a:endParaRPr lang="en-IN" dirty="0"/>
        </a:p>
      </dgm:t>
    </dgm:pt>
    <dgm:pt modelId="{80A3F105-1CF6-4998-A656-8845097CA77A}" type="parTrans" cxnId="{0DA9F744-6A12-448F-9F23-D5D8FADB046F}">
      <dgm:prSet/>
      <dgm:spPr/>
      <dgm:t>
        <a:bodyPr/>
        <a:lstStyle/>
        <a:p>
          <a:endParaRPr lang="en-IN"/>
        </a:p>
      </dgm:t>
    </dgm:pt>
    <dgm:pt modelId="{470DDAAB-1A5A-484B-8FC3-61D2D0C47A18}" type="sibTrans" cxnId="{0DA9F744-6A12-448F-9F23-D5D8FADB046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IN"/>
        </a:p>
      </dgm:t>
      <dgm:extLst>
        <a:ext uri="{E40237B7-FDA0-4F09-8148-C483321AD2D9}">
          <dgm14:cNvPr xmlns:dgm14="http://schemas.microsoft.com/office/drawing/2010/diagram" id="0" name="" descr="Google Reveals Major Hidden Weakness In Machine Learning | Discover Magazine">
            <a:extLst>
              <a:ext uri="{FF2B5EF4-FFF2-40B4-BE49-F238E27FC236}">
                <a16:creationId xmlns:a16="http://schemas.microsoft.com/office/drawing/2014/main" id="{ACC21ED9-7A06-AA1F-9051-9B5B0301900A}"/>
              </a:ext>
            </a:extLst>
          </dgm14:cNvPr>
        </a:ext>
      </dgm:extLst>
    </dgm:pt>
    <dgm:pt modelId="{B5502614-0C2F-4494-B871-36424763F963}" type="pres">
      <dgm:prSet presAssocID="{248AB2AD-0F15-4345-8FFA-234F2876BB9F}" presName="Name0" presStyleCnt="0">
        <dgm:presLayoutVars>
          <dgm:chMax val="7"/>
          <dgm:chPref val="7"/>
          <dgm:dir/>
        </dgm:presLayoutVars>
      </dgm:prSet>
      <dgm:spPr/>
    </dgm:pt>
    <dgm:pt modelId="{478D88C1-059D-483F-8FFC-0A238FE5CA15}" type="pres">
      <dgm:prSet presAssocID="{248AB2AD-0F15-4345-8FFA-234F2876BB9F}" presName="Name1" presStyleCnt="0"/>
      <dgm:spPr/>
    </dgm:pt>
    <dgm:pt modelId="{2357B1F0-A9B8-48A3-B8A7-7A337F46253C}" type="pres">
      <dgm:prSet presAssocID="{470DDAAB-1A5A-484B-8FC3-61D2D0C47A18}" presName="picture_1" presStyleCnt="0"/>
      <dgm:spPr/>
    </dgm:pt>
    <dgm:pt modelId="{6DFC0063-101D-4E06-A2D0-C919FF1E0B21}" type="pres">
      <dgm:prSet presAssocID="{470DDAAB-1A5A-484B-8FC3-61D2D0C47A18}" presName="pictureRepeatNode" presStyleLbl="alignImgPlace1" presStyleIdx="0" presStyleCnt="1" custLinFactNeighborX="78000" custLinFactNeighborY="-50651"/>
      <dgm:spPr/>
    </dgm:pt>
    <dgm:pt modelId="{56F30417-E493-4F44-B82B-DECDC3B13D93}" type="pres">
      <dgm:prSet presAssocID="{4524F284-A289-441B-9DB7-8E7DF8EC0818}" presName="text_1" presStyleLbl="node1" presStyleIdx="0" presStyleCnt="0">
        <dgm:presLayoutVars>
          <dgm:bulletEnabled val="1"/>
        </dgm:presLayoutVars>
      </dgm:prSet>
      <dgm:spPr/>
    </dgm:pt>
  </dgm:ptLst>
  <dgm:cxnLst>
    <dgm:cxn modelId="{49EADD1C-4600-4D11-9BED-8C080098773A}" type="presOf" srcId="{248AB2AD-0F15-4345-8FFA-234F2876BB9F}" destId="{B5502614-0C2F-4494-B871-36424763F963}" srcOrd="0" destOrd="0" presId="urn:microsoft.com/office/officeart/2008/layout/CircularPictureCallout"/>
    <dgm:cxn modelId="{0DA9F744-6A12-448F-9F23-D5D8FADB046F}" srcId="{248AB2AD-0F15-4345-8FFA-234F2876BB9F}" destId="{4524F284-A289-441B-9DB7-8E7DF8EC0818}" srcOrd="0" destOrd="0" parTransId="{80A3F105-1CF6-4998-A656-8845097CA77A}" sibTransId="{470DDAAB-1A5A-484B-8FC3-61D2D0C47A18}"/>
    <dgm:cxn modelId="{0D25A6AA-252C-4A68-976F-65A19878E157}" type="presOf" srcId="{4524F284-A289-441B-9DB7-8E7DF8EC0818}" destId="{56F30417-E493-4F44-B82B-DECDC3B13D93}" srcOrd="0" destOrd="0" presId="urn:microsoft.com/office/officeart/2008/layout/CircularPictureCallout"/>
    <dgm:cxn modelId="{AF9CDEFC-F37B-4B8C-9227-90F6B14D7059}" type="presOf" srcId="{470DDAAB-1A5A-484B-8FC3-61D2D0C47A18}" destId="{6DFC0063-101D-4E06-A2D0-C919FF1E0B21}" srcOrd="0" destOrd="0" presId="urn:microsoft.com/office/officeart/2008/layout/CircularPictureCallout"/>
    <dgm:cxn modelId="{60245F35-4D04-471E-B5D6-0410390782A7}" type="presParOf" srcId="{B5502614-0C2F-4494-B871-36424763F963}" destId="{478D88C1-059D-483F-8FFC-0A238FE5CA15}" srcOrd="0" destOrd="0" presId="urn:microsoft.com/office/officeart/2008/layout/CircularPictureCallout"/>
    <dgm:cxn modelId="{BA501FDF-9685-4499-8A2B-8712057F9AC9}" type="presParOf" srcId="{478D88C1-059D-483F-8FFC-0A238FE5CA15}" destId="{2357B1F0-A9B8-48A3-B8A7-7A337F46253C}" srcOrd="0" destOrd="0" presId="urn:microsoft.com/office/officeart/2008/layout/CircularPictureCallout"/>
    <dgm:cxn modelId="{45274EF6-38EE-449C-9C8F-7D54CB6173C7}" type="presParOf" srcId="{2357B1F0-A9B8-48A3-B8A7-7A337F46253C}" destId="{6DFC0063-101D-4E06-A2D0-C919FF1E0B21}" srcOrd="0" destOrd="0" presId="urn:microsoft.com/office/officeart/2008/layout/CircularPictureCallout"/>
    <dgm:cxn modelId="{C17744A6-A314-4C78-B7B9-F9041DCEF381}" type="presParOf" srcId="{478D88C1-059D-483F-8FFC-0A238FE5CA15}" destId="{56F30417-E493-4F44-B82B-DECDC3B13D93}" srcOrd="1" destOrd="0" presId="urn:microsoft.com/office/officeart/2008/layout/CircularPictureCallou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EC5A0E-C7E2-48B9-97BF-465C397EDB67}" type="doc">
      <dgm:prSet loTypeId="urn:microsoft.com/office/officeart/2008/layout/CircularPictureCallout" loCatId="picture" qsTypeId="urn:microsoft.com/office/officeart/2005/8/quickstyle/3d1" qsCatId="3D" csTypeId="urn:microsoft.com/office/officeart/2005/8/colors/accent1_2" csCatId="accent1" phldr="1"/>
      <dgm:spPr/>
    </dgm:pt>
    <dgm:pt modelId="{BAD8EED4-F9C5-4ADB-BC67-9A6DA1066910}">
      <dgm:prSet phldrT="[Text]"/>
      <dgm:spPr/>
      <dgm:t>
        <a:bodyPr/>
        <a:lstStyle/>
        <a:p>
          <a:endParaRPr lang="en-IN" dirty="0"/>
        </a:p>
      </dgm:t>
    </dgm:pt>
    <dgm:pt modelId="{9CAB2534-0D86-41ED-80BB-CF1BEEDDE6F4}" type="parTrans" cxnId="{6A50A64C-07D7-4536-94CD-47D038867EEA}">
      <dgm:prSet/>
      <dgm:spPr/>
      <dgm:t>
        <a:bodyPr/>
        <a:lstStyle/>
        <a:p>
          <a:endParaRPr lang="en-IN"/>
        </a:p>
      </dgm:t>
    </dgm:pt>
    <dgm:pt modelId="{956BB11E-3ABD-42E5-A2EE-E71DF087294A}" type="sibTrans" cxnId="{6A50A64C-07D7-4536-94CD-47D038867EE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0" r="-30000"/>
          </a:stretch>
        </a:blipFill>
      </dgm:spPr>
      <dgm:t>
        <a:bodyPr/>
        <a:lstStyle/>
        <a:p>
          <a:endParaRPr lang="en-IN"/>
        </a:p>
      </dgm:t>
      <dgm:extLst>
        <a:ext uri="{E40237B7-FDA0-4F09-8148-C483321AD2D9}">
          <dgm14:cNvPr xmlns:dgm14="http://schemas.microsoft.com/office/drawing/2010/diagram" id="0" name="" descr="Top 6 Applications of Deep Learning in Business | by Quantum |  DataDrivenInvestor">
            <a:extLst>
              <a:ext uri="{FF2B5EF4-FFF2-40B4-BE49-F238E27FC236}">
                <a16:creationId xmlns:a16="http://schemas.microsoft.com/office/drawing/2014/main" id="{DF97CA37-7FD0-0457-2435-F2435DE1DB60}"/>
              </a:ext>
            </a:extLst>
          </dgm14:cNvPr>
        </a:ext>
      </dgm:extLst>
    </dgm:pt>
    <dgm:pt modelId="{2C85E06A-3858-46AE-B27A-5B52045C1249}" type="pres">
      <dgm:prSet presAssocID="{74EC5A0E-C7E2-48B9-97BF-465C397EDB67}" presName="Name0" presStyleCnt="0">
        <dgm:presLayoutVars>
          <dgm:chMax val="7"/>
          <dgm:chPref val="7"/>
          <dgm:dir/>
        </dgm:presLayoutVars>
      </dgm:prSet>
      <dgm:spPr/>
    </dgm:pt>
    <dgm:pt modelId="{67DB857C-4D37-44F3-823E-E23A885C9036}" type="pres">
      <dgm:prSet presAssocID="{74EC5A0E-C7E2-48B9-97BF-465C397EDB67}" presName="Name1" presStyleCnt="0"/>
      <dgm:spPr/>
    </dgm:pt>
    <dgm:pt modelId="{D60E9398-BABE-413D-8097-F05094BBCE0D}" type="pres">
      <dgm:prSet presAssocID="{956BB11E-3ABD-42E5-A2EE-E71DF087294A}" presName="picture_1" presStyleCnt="0"/>
      <dgm:spPr/>
    </dgm:pt>
    <dgm:pt modelId="{15079FC4-F15E-4A3A-94EF-B1A38F5141AD}" type="pres">
      <dgm:prSet presAssocID="{956BB11E-3ABD-42E5-A2EE-E71DF087294A}" presName="pictureRepeatNode" presStyleLbl="alignImgPlace1" presStyleIdx="0" presStyleCnt="1" custLinFactX="-574594" custLinFactNeighborX="-600000" custLinFactNeighborY="21593"/>
      <dgm:spPr/>
    </dgm:pt>
    <dgm:pt modelId="{B11F909A-37D2-46E7-B58F-FEAD60A9B3DE}" type="pres">
      <dgm:prSet presAssocID="{BAD8EED4-F9C5-4ADB-BC67-9A6DA1066910}" presName="text_1" presStyleLbl="node1" presStyleIdx="0" presStyleCnt="0">
        <dgm:presLayoutVars>
          <dgm:bulletEnabled val="1"/>
        </dgm:presLayoutVars>
      </dgm:prSet>
      <dgm:spPr/>
    </dgm:pt>
  </dgm:ptLst>
  <dgm:cxnLst>
    <dgm:cxn modelId="{4D48DD02-D992-4160-94CA-D42243D0ED59}" type="presOf" srcId="{74EC5A0E-C7E2-48B9-97BF-465C397EDB67}" destId="{2C85E06A-3858-46AE-B27A-5B52045C1249}" srcOrd="0" destOrd="0" presId="urn:microsoft.com/office/officeart/2008/layout/CircularPictureCallout"/>
    <dgm:cxn modelId="{E8527F3B-F723-4480-A3DE-0BA3BC05B7A4}" type="presOf" srcId="{BAD8EED4-F9C5-4ADB-BC67-9A6DA1066910}" destId="{B11F909A-37D2-46E7-B58F-FEAD60A9B3DE}" srcOrd="0" destOrd="0" presId="urn:microsoft.com/office/officeart/2008/layout/CircularPictureCallout"/>
    <dgm:cxn modelId="{6A50A64C-07D7-4536-94CD-47D038867EEA}" srcId="{74EC5A0E-C7E2-48B9-97BF-465C397EDB67}" destId="{BAD8EED4-F9C5-4ADB-BC67-9A6DA1066910}" srcOrd="0" destOrd="0" parTransId="{9CAB2534-0D86-41ED-80BB-CF1BEEDDE6F4}" sibTransId="{956BB11E-3ABD-42E5-A2EE-E71DF087294A}"/>
    <dgm:cxn modelId="{CE1676D2-5B08-4392-88AB-A331F365B0B7}" type="presOf" srcId="{956BB11E-3ABD-42E5-A2EE-E71DF087294A}" destId="{15079FC4-F15E-4A3A-94EF-B1A38F5141AD}" srcOrd="0" destOrd="0" presId="urn:microsoft.com/office/officeart/2008/layout/CircularPictureCallout"/>
    <dgm:cxn modelId="{02AC254A-C453-4A40-A471-0A7EE8033FB3}" type="presParOf" srcId="{2C85E06A-3858-46AE-B27A-5B52045C1249}" destId="{67DB857C-4D37-44F3-823E-E23A885C9036}" srcOrd="0" destOrd="0" presId="urn:microsoft.com/office/officeart/2008/layout/CircularPictureCallout"/>
    <dgm:cxn modelId="{56A9C7AC-6693-4FBD-B27B-ED6C1BDB6041}" type="presParOf" srcId="{67DB857C-4D37-44F3-823E-E23A885C9036}" destId="{D60E9398-BABE-413D-8097-F05094BBCE0D}" srcOrd="0" destOrd="0" presId="urn:microsoft.com/office/officeart/2008/layout/CircularPictureCallout"/>
    <dgm:cxn modelId="{78C6C5D3-43D4-482A-8C41-E2403425C120}" type="presParOf" srcId="{D60E9398-BABE-413D-8097-F05094BBCE0D}" destId="{15079FC4-F15E-4A3A-94EF-B1A38F5141AD}" srcOrd="0" destOrd="0" presId="urn:microsoft.com/office/officeart/2008/layout/CircularPictureCallout"/>
    <dgm:cxn modelId="{2304DF4A-34FF-4491-88A9-4FCDC98C0B93}" type="presParOf" srcId="{67DB857C-4D37-44F3-823E-E23A885C9036}" destId="{B11F909A-37D2-46E7-B58F-FEAD60A9B3DE}"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2788ACF-58BB-4C70-97DB-1FBF14394221}" type="doc">
      <dgm:prSet loTypeId="urn:microsoft.com/office/officeart/2008/layout/CircularPictureCallout" loCatId="picture" qsTypeId="urn:microsoft.com/office/officeart/2005/8/quickstyle/3d1" qsCatId="3D" csTypeId="urn:microsoft.com/office/officeart/2005/8/colors/accent1_2" csCatId="accent1" phldr="1"/>
      <dgm:spPr/>
    </dgm:pt>
    <dgm:pt modelId="{43CB1341-7832-4C75-BB6B-449EA465C400}">
      <dgm:prSet phldrT="[Text]"/>
      <dgm:spPr/>
      <dgm:t>
        <a:bodyPr/>
        <a:lstStyle/>
        <a:p>
          <a:endParaRPr lang="en-IN" dirty="0"/>
        </a:p>
      </dgm:t>
    </dgm:pt>
    <dgm:pt modelId="{9EB7DEE0-8564-4627-A564-BD77AFA58018}" type="parTrans" cxnId="{6063D02A-B42B-462B-8046-E4CBA212274E}">
      <dgm:prSet/>
      <dgm:spPr/>
      <dgm:t>
        <a:bodyPr/>
        <a:lstStyle/>
        <a:p>
          <a:endParaRPr lang="en-IN"/>
        </a:p>
      </dgm:t>
    </dgm:pt>
    <dgm:pt modelId="{0B27A209-F156-4079-9AD3-904DFC386D95}" type="sibTrans" cxnId="{6063D02A-B42B-462B-8046-E4CBA212274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dgm:spPr>
      <dgm:t>
        <a:bodyPr/>
        <a:lstStyle/>
        <a:p>
          <a:endParaRPr lang="en-IN"/>
        </a:p>
      </dgm:t>
      <dgm:extLst>
        <a:ext uri="{E40237B7-FDA0-4F09-8148-C483321AD2D9}">
          <dgm14:cNvPr xmlns:dgm14="http://schemas.microsoft.com/office/drawing/2010/diagram" id="0" name="" descr="Machine Learning Case Study: GOOGLE | by Rohit Raut | Medium">
            <a:extLst>
              <a:ext uri="{FF2B5EF4-FFF2-40B4-BE49-F238E27FC236}">
                <a16:creationId xmlns:a16="http://schemas.microsoft.com/office/drawing/2014/main" id="{0D97FDAB-BD39-F61F-E4AC-37A40F27907F}"/>
              </a:ext>
            </a:extLst>
          </dgm14:cNvPr>
        </a:ext>
      </dgm:extLst>
    </dgm:pt>
    <dgm:pt modelId="{D9B067F5-D8C8-4DE8-A25E-01455524CB37}" type="pres">
      <dgm:prSet presAssocID="{F2788ACF-58BB-4C70-97DB-1FBF14394221}" presName="Name0" presStyleCnt="0">
        <dgm:presLayoutVars>
          <dgm:chMax val="7"/>
          <dgm:chPref val="7"/>
          <dgm:dir/>
        </dgm:presLayoutVars>
      </dgm:prSet>
      <dgm:spPr/>
    </dgm:pt>
    <dgm:pt modelId="{D35DC2E6-F887-4024-AC50-9F2CA0808C28}" type="pres">
      <dgm:prSet presAssocID="{F2788ACF-58BB-4C70-97DB-1FBF14394221}" presName="Name1" presStyleCnt="0"/>
      <dgm:spPr/>
    </dgm:pt>
    <dgm:pt modelId="{F7FDB764-339E-4B2C-9554-EBCB34D2B664}" type="pres">
      <dgm:prSet presAssocID="{0B27A209-F156-4079-9AD3-904DFC386D95}" presName="picture_1" presStyleCnt="0"/>
      <dgm:spPr/>
    </dgm:pt>
    <dgm:pt modelId="{69F613CB-E090-4DB9-BEDE-64BAECD08171}" type="pres">
      <dgm:prSet presAssocID="{0B27A209-F156-4079-9AD3-904DFC386D95}" presName="pictureRepeatNode" presStyleLbl="alignImgPlace1" presStyleIdx="0" presStyleCnt="1" custScaleX="200000" custScaleY="192621" custLinFactY="-200000" custLinFactNeighborX="34006" custLinFactNeighborY="-214503"/>
      <dgm:spPr/>
    </dgm:pt>
    <dgm:pt modelId="{2AEB6ED2-F279-446C-AB2C-E5F036F3D68B}" type="pres">
      <dgm:prSet presAssocID="{43CB1341-7832-4C75-BB6B-449EA465C400}" presName="text_1" presStyleLbl="node1" presStyleIdx="0" presStyleCnt="0">
        <dgm:presLayoutVars>
          <dgm:bulletEnabled val="1"/>
        </dgm:presLayoutVars>
      </dgm:prSet>
      <dgm:spPr/>
    </dgm:pt>
  </dgm:ptLst>
  <dgm:cxnLst>
    <dgm:cxn modelId="{6063D02A-B42B-462B-8046-E4CBA212274E}" srcId="{F2788ACF-58BB-4C70-97DB-1FBF14394221}" destId="{43CB1341-7832-4C75-BB6B-449EA465C400}" srcOrd="0" destOrd="0" parTransId="{9EB7DEE0-8564-4627-A564-BD77AFA58018}" sibTransId="{0B27A209-F156-4079-9AD3-904DFC386D95}"/>
    <dgm:cxn modelId="{B1025145-7DAF-4871-89EA-3EC123317AF3}" type="presOf" srcId="{0B27A209-F156-4079-9AD3-904DFC386D95}" destId="{69F613CB-E090-4DB9-BEDE-64BAECD08171}" srcOrd="0" destOrd="0" presId="urn:microsoft.com/office/officeart/2008/layout/CircularPictureCallout"/>
    <dgm:cxn modelId="{11D318A7-1812-4B7F-B8BB-881CFCFCD08E}" type="presOf" srcId="{43CB1341-7832-4C75-BB6B-449EA465C400}" destId="{2AEB6ED2-F279-446C-AB2C-E5F036F3D68B}" srcOrd="0" destOrd="0" presId="urn:microsoft.com/office/officeart/2008/layout/CircularPictureCallout"/>
    <dgm:cxn modelId="{C45750E2-61FC-4139-84CE-6F26CAC20572}" type="presOf" srcId="{F2788ACF-58BB-4C70-97DB-1FBF14394221}" destId="{D9B067F5-D8C8-4DE8-A25E-01455524CB37}" srcOrd="0" destOrd="0" presId="urn:microsoft.com/office/officeart/2008/layout/CircularPictureCallout"/>
    <dgm:cxn modelId="{650C58F4-BFE2-46AB-9002-E144EAF3ECDF}" type="presParOf" srcId="{D9B067F5-D8C8-4DE8-A25E-01455524CB37}" destId="{D35DC2E6-F887-4024-AC50-9F2CA0808C28}" srcOrd="0" destOrd="0" presId="urn:microsoft.com/office/officeart/2008/layout/CircularPictureCallout"/>
    <dgm:cxn modelId="{48C98D45-3DF7-4E27-AC8C-BB2FD4A5C28C}" type="presParOf" srcId="{D35DC2E6-F887-4024-AC50-9F2CA0808C28}" destId="{F7FDB764-339E-4B2C-9554-EBCB34D2B664}" srcOrd="0" destOrd="0" presId="urn:microsoft.com/office/officeart/2008/layout/CircularPictureCallout"/>
    <dgm:cxn modelId="{1C8EA6A6-5ACC-4DA1-870D-0D7442DC5000}" type="presParOf" srcId="{F7FDB764-339E-4B2C-9554-EBCB34D2B664}" destId="{69F613CB-E090-4DB9-BEDE-64BAECD08171}" srcOrd="0" destOrd="0" presId="urn:microsoft.com/office/officeart/2008/layout/CircularPictureCallout"/>
    <dgm:cxn modelId="{1B01F678-9F7E-4078-8803-891B04257036}" type="presParOf" srcId="{D35DC2E6-F887-4024-AC50-9F2CA0808C28}" destId="{2AEB6ED2-F279-446C-AB2C-E5F036F3D68B}"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4F14B64-5FB4-43C7-9C33-0390A3C32F02}" type="doc">
      <dgm:prSet loTypeId="urn:microsoft.com/office/officeart/2008/layout/CircularPictureCallout" loCatId="picture" qsTypeId="urn:microsoft.com/office/officeart/2005/8/quickstyle/3d1" qsCatId="3D" csTypeId="urn:microsoft.com/office/officeart/2005/8/colors/accent1_2" csCatId="accent1" phldr="1"/>
      <dgm:spPr/>
    </dgm:pt>
    <dgm:pt modelId="{8E2DD6BB-4824-4A3E-AFAB-AE3E56F8E4B8}">
      <dgm:prSet phldrT="[Text]"/>
      <dgm:spPr/>
      <dgm:t>
        <a:bodyPr/>
        <a:lstStyle/>
        <a:p>
          <a:endParaRPr lang="en-IN" dirty="0"/>
        </a:p>
      </dgm:t>
    </dgm:pt>
    <dgm:pt modelId="{78097D85-DA64-4E65-B3F9-00941BAA5DA3}" type="parTrans" cxnId="{E697FF3F-5E85-4F31-9E6A-FED1A3C569D1}">
      <dgm:prSet/>
      <dgm:spPr/>
      <dgm:t>
        <a:bodyPr/>
        <a:lstStyle/>
        <a:p>
          <a:endParaRPr lang="en-IN"/>
        </a:p>
      </dgm:t>
    </dgm:pt>
    <dgm:pt modelId="{899F5569-27CA-4840-BBF6-734333A79A6B}" type="sibTrans" cxnId="{E697FF3F-5E85-4F31-9E6A-FED1A3C569D1}">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IN"/>
        </a:p>
      </dgm:t>
      <dgm:extLst>
        <a:ext uri="{E40237B7-FDA0-4F09-8148-C483321AD2D9}">
          <dgm14:cNvPr xmlns:dgm14="http://schemas.microsoft.com/office/drawing/2010/diagram" id="0" name="" descr="Top 10 Machine Learning Algorithms You Should Know in 2021 | by Nora  Winkens | Artificial Intelligence in Plain English">
            <a:extLst>
              <a:ext uri="{FF2B5EF4-FFF2-40B4-BE49-F238E27FC236}">
                <a16:creationId xmlns:a16="http://schemas.microsoft.com/office/drawing/2014/main" id="{A665D8CF-77E2-3B8A-C115-76EF07472BB9}"/>
              </a:ext>
            </a:extLst>
          </dgm14:cNvPr>
        </a:ext>
      </dgm:extLst>
    </dgm:pt>
    <dgm:pt modelId="{C4E3FDEA-9B1E-4CC3-B0A5-B9F8F69E2F74}" type="pres">
      <dgm:prSet presAssocID="{04F14B64-5FB4-43C7-9C33-0390A3C32F02}" presName="Name0" presStyleCnt="0">
        <dgm:presLayoutVars>
          <dgm:chMax val="7"/>
          <dgm:chPref val="7"/>
          <dgm:dir/>
        </dgm:presLayoutVars>
      </dgm:prSet>
      <dgm:spPr/>
    </dgm:pt>
    <dgm:pt modelId="{CCC632AE-2BC3-4E43-AFA6-C8BCAA5653E3}" type="pres">
      <dgm:prSet presAssocID="{04F14B64-5FB4-43C7-9C33-0390A3C32F02}" presName="Name1" presStyleCnt="0"/>
      <dgm:spPr/>
    </dgm:pt>
    <dgm:pt modelId="{10B3CAB3-605E-4B84-8257-D114E6859E41}" type="pres">
      <dgm:prSet presAssocID="{899F5569-27CA-4840-BBF6-734333A79A6B}" presName="picture_1" presStyleCnt="0"/>
      <dgm:spPr/>
    </dgm:pt>
    <dgm:pt modelId="{5CA78CF2-1CB7-4860-A1E5-5FA861333FEA}" type="pres">
      <dgm:prSet presAssocID="{899F5569-27CA-4840-BBF6-734333A79A6B}" presName="pictureRepeatNode" presStyleLbl="alignImgPlace1" presStyleIdx="0" presStyleCnt="1" custScaleX="166358" custScaleY="133179" custLinFactNeighborX="2205" custLinFactNeighborY="-17057"/>
      <dgm:spPr/>
    </dgm:pt>
    <dgm:pt modelId="{EA9CEACD-EB66-4CC0-B77B-B107D069BDDA}" type="pres">
      <dgm:prSet presAssocID="{8E2DD6BB-4824-4A3E-AFAB-AE3E56F8E4B8}" presName="text_1" presStyleLbl="node1" presStyleIdx="0" presStyleCnt="0">
        <dgm:presLayoutVars>
          <dgm:bulletEnabled val="1"/>
        </dgm:presLayoutVars>
      </dgm:prSet>
      <dgm:spPr/>
    </dgm:pt>
  </dgm:ptLst>
  <dgm:cxnLst>
    <dgm:cxn modelId="{53D6BD0C-1E2C-40BC-9C33-70A241F35142}" type="presOf" srcId="{8E2DD6BB-4824-4A3E-AFAB-AE3E56F8E4B8}" destId="{EA9CEACD-EB66-4CC0-B77B-B107D069BDDA}" srcOrd="0" destOrd="0" presId="urn:microsoft.com/office/officeart/2008/layout/CircularPictureCallout"/>
    <dgm:cxn modelId="{E697FF3F-5E85-4F31-9E6A-FED1A3C569D1}" srcId="{04F14B64-5FB4-43C7-9C33-0390A3C32F02}" destId="{8E2DD6BB-4824-4A3E-AFAB-AE3E56F8E4B8}" srcOrd="0" destOrd="0" parTransId="{78097D85-DA64-4E65-B3F9-00941BAA5DA3}" sibTransId="{899F5569-27CA-4840-BBF6-734333A79A6B}"/>
    <dgm:cxn modelId="{F2607AC8-127B-444B-A7AB-2DA42C64E7FB}" type="presOf" srcId="{04F14B64-5FB4-43C7-9C33-0390A3C32F02}" destId="{C4E3FDEA-9B1E-4CC3-B0A5-B9F8F69E2F74}" srcOrd="0" destOrd="0" presId="urn:microsoft.com/office/officeart/2008/layout/CircularPictureCallout"/>
    <dgm:cxn modelId="{BFCFD3F2-71BF-4192-B3CF-113F843E80B4}" type="presOf" srcId="{899F5569-27CA-4840-BBF6-734333A79A6B}" destId="{5CA78CF2-1CB7-4860-A1E5-5FA861333FEA}" srcOrd="0" destOrd="0" presId="urn:microsoft.com/office/officeart/2008/layout/CircularPictureCallout"/>
    <dgm:cxn modelId="{48C1EC3E-BD2D-4696-858D-876EB133C1E3}" type="presParOf" srcId="{C4E3FDEA-9B1E-4CC3-B0A5-B9F8F69E2F74}" destId="{CCC632AE-2BC3-4E43-AFA6-C8BCAA5653E3}" srcOrd="0" destOrd="0" presId="urn:microsoft.com/office/officeart/2008/layout/CircularPictureCallout"/>
    <dgm:cxn modelId="{9DA038D1-CE8D-4F52-A535-FFC744E60E67}" type="presParOf" srcId="{CCC632AE-2BC3-4E43-AFA6-C8BCAA5653E3}" destId="{10B3CAB3-605E-4B84-8257-D114E6859E41}" srcOrd="0" destOrd="0" presId="urn:microsoft.com/office/officeart/2008/layout/CircularPictureCallout"/>
    <dgm:cxn modelId="{4B87E452-5ACF-4344-83F6-E430EF99F694}" type="presParOf" srcId="{10B3CAB3-605E-4B84-8257-D114E6859E41}" destId="{5CA78CF2-1CB7-4860-A1E5-5FA861333FEA}" srcOrd="0" destOrd="0" presId="urn:microsoft.com/office/officeart/2008/layout/CircularPictureCallout"/>
    <dgm:cxn modelId="{73DC8C0C-B1C5-4576-B926-82521E8F09D9}" type="presParOf" srcId="{CCC632AE-2BC3-4E43-AFA6-C8BCAA5653E3}" destId="{EA9CEACD-EB66-4CC0-B77B-B107D069BDDA}"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114A0BB-7DE5-4402-9B8C-FC2C5878C6DF}"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C9950A4C-59E0-4297-9AE1-FF93A132A9A3}">
      <dgm:prSet phldrT="[Text]"/>
      <dgm:spPr/>
      <dgm:t>
        <a:bodyPr/>
        <a:lstStyle/>
        <a:p>
          <a:endParaRPr lang="en-IN" dirty="0"/>
        </a:p>
      </dgm:t>
    </dgm:pt>
    <dgm:pt modelId="{ABAC6311-2C23-4F85-9ADD-38E4A5B6BA19}" type="parTrans" cxnId="{0673E9B2-E017-490F-94BF-53BECF767503}">
      <dgm:prSet/>
      <dgm:spPr/>
      <dgm:t>
        <a:bodyPr/>
        <a:lstStyle/>
        <a:p>
          <a:endParaRPr lang="en-IN"/>
        </a:p>
      </dgm:t>
    </dgm:pt>
    <dgm:pt modelId="{5BC0CF1E-2056-40D8-AF24-5DBA3408EB0E}" type="sibTrans" cxnId="{0673E9B2-E017-490F-94BF-53BECF767503}">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IN"/>
        </a:p>
      </dgm:t>
      <dgm:extLst>
        <a:ext uri="{E40237B7-FDA0-4F09-8148-C483321AD2D9}">
          <dgm14:cNvPr xmlns:dgm14="http://schemas.microsoft.com/office/drawing/2010/diagram" id="0" name="" descr="Difference Between AI, Machine Learning, and Deep Learning">
            <a:extLst>
              <a:ext uri="{FF2B5EF4-FFF2-40B4-BE49-F238E27FC236}">
                <a16:creationId xmlns:a16="http://schemas.microsoft.com/office/drawing/2014/main" id="{DDCF4F96-AB47-FF39-7BC1-9E5D27280DBC}"/>
              </a:ext>
            </a:extLst>
          </dgm14:cNvPr>
        </a:ext>
      </dgm:extLst>
    </dgm:pt>
    <dgm:pt modelId="{B578C8F5-3BAF-4BDB-B6BC-5EF4E76F5E54}" type="pres">
      <dgm:prSet presAssocID="{2114A0BB-7DE5-4402-9B8C-FC2C5878C6DF}" presName="Name0" presStyleCnt="0">
        <dgm:presLayoutVars>
          <dgm:chMax val="7"/>
          <dgm:chPref val="7"/>
          <dgm:dir/>
        </dgm:presLayoutVars>
      </dgm:prSet>
      <dgm:spPr/>
    </dgm:pt>
    <dgm:pt modelId="{3E147407-FA01-4786-ADDF-1635C5FD7587}" type="pres">
      <dgm:prSet presAssocID="{2114A0BB-7DE5-4402-9B8C-FC2C5878C6DF}" presName="Name1" presStyleCnt="0"/>
      <dgm:spPr/>
    </dgm:pt>
    <dgm:pt modelId="{E4EA2631-5231-4AE0-815C-B1AF6A645AD3}" type="pres">
      <dgm:prSet presAssocID="{5BC0CF1E-2056-40D8-AF24-5DBA3408EB0E}" presName="picture_1" presStyleCnt="0"/>
      <dgm:spPr/>
    </dgm:pt>
    <dgm:pt modelId="{BDF0465B-2831-4EEB-A3BF-30BEE7A74762}" type="pres">
      <dgm:prSet presAssocID="{5BC0CF1E-2056-40D8-AF24-5DBA3408EB0E}" presName="pictureRepeatNode" presStyleLbl="alignImgPlace1" presStyleIdx="0" presStyleCnt="1" custLinFactX="669" custLinFactNeighborX="100000" custLinFactNeighborY="19403"/>
      <dgm:spPr/>
    </dgm:pt>
    <dgm:pt modelId="{136188D0-BB53-4F5C-ADE5-C232A9C023FC}" type="pres">
      <dgm:prSet presAssocID="{C9950A4C-59E0-4297-9AE1-FF93A132A9A3}" presName="text_1" presStyleLbl="node1" presStyleIdx="0" presStyleCnt="0">
        <dgm:presLayoutVars>
          <dgm:bulletEnabled val="1"/>
        </dgm:presLayoutVars>
      </dgm:prSet>
      <dgm:spPr/>
    </dgm:pt>
  </dgm:ptLst>
  <dgm:cxnLst>
    <dgm:cxn modelId="{7097AF1D-F00A-464F-A759-240FD48FBD78}" type="presOf" srcId="{2114A0BB-7DE5-4402-9B8C-FC2C5878C6DF}" destId="{B578C8F5-3BAF-4BDB-B6BC-5EF4E76F5E54}" srcOrd="0" destOrd="0" presId="urn:microsoft.com/office/officeart/2008/layout/CircularPictureCallout"/>
    <dgm:cxn modelId="{F1793A3D-2B78-4DB1-9680-E998DF941A0C}" type="presOf" srcId="{5BC0CF1E-2056-40D8-AF24-5DBA3408EB0E}" destId="{BDF0465B-2831-4EEB-A3BF-30BEE7A74762}" srcOrd="0" destOrd="0" presId="urn:microsoft.com/office/officeart/2008/layout/CircularPictureCallout"/>
    <dgm:cxn modelId="{0673E9B2-E017-490F-94BF-53BECF767503}" srcId="{2114A0BB-7DE5-4402-9B8C-FC2C5878C6DF}" destId="{C9950A4C-59E0-4297-9AE1-FF93A132A9A3}" srcOrd="0" destOrd="0" parTransId="{ABAC6311-2C23-4F85-9ADD-38E4A5B6BA19}" sibTransId="{5BC0CF1E-2056-40D8-AF24-5DBA3408EB0E}"/>
    <dgm:cxn modelId="{5FC0FEFA-3C2A-4916-839B-E0AD5D3E6F97}" type="presOf" srcId="{C9950A4C-59E0-4297-9AE1-FF93A132A9A3}" destId="{136188D0-BB53-4F5C-ADE5-C232A9C023FC}" srcOrd="0" destOrd="0" presId="urn:microsoft.com/office/officeart/2008/layout/CircularPictureCallout"/>
    <dgm:cxn modelId="{06B75E8D-1B8F-4A08-A265-2515F676A43F}" type="presParOf" srcId="{B578C8F5-3BAF-4BDB-B6BC-5EF4E76F5E54}" destId="{3E147407-FA01-4786-ADDF-1635C5FD7587}" srcOrd="0" destOrd="0" presId="urn:microsoft.com/office/officeart/2008/layout/CircularPictureCallout"/>
    <dgm:cxn modelId="{C5008863-0AE8-4E90-BE60-436BEA29FF29}" type="presParOf" srcId="{3E147407-FA01-4786-ADDF-1635C5FD7587}" destId="{E4EA2631-5231-4AE0-815C-B1AF6A645AD3}" srcOrd="0" destOrd="0" presId="urn:microsoft.com/office/officeart/2008/layout/CircularPictureCallout"/>
    <dgm:cxn modelId="{7952D6A3-F9D6-46ED-9C51-318620ED6E35}" type="presParOf" srcId="{E4EA2631-5231-4AE0-815C-B1AF6A645AD3}" destId="{BDF0465B-2831-4EEB-A3BF-30BEE7A74762}" srcOrd="0" destOrd="0" presId="urn:microsoft.com/office/officeart/2008/layout/CircularPictureCallout"/>
    <dgm:cxn modelId="{4A06B477-285B-4429-B4D2-0FBD592E1423}" type="presParOf" srcId="{3E147407-FA01-4786-ADDF-1635C5FD7587}" destId="{136188D0-BB53-4F5C-ADE5-C232A9C023FC}"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7803D7-91D8-4766-9A14-FE3D8FD389C4}"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1FF0380A-BBFE-448B-B7A7-0D9C73F9B892}">
      <dgm:prSet phldrT="[Text]"/>
      <dgm:spPr/>
      <dgm:t>
        <a:bodyPr/>
        <a:lstStyle/>
        <a:p>
          <a:endParaRPr lang="en-IN" dirty="0"/>
        </a:p>
      </dgm:t>
    </dgm:pt>
    <dgm:pt modelId="{3B68F0A5-718E-441F-BF27-89C273D4E933}" type="parTrans" cxnId="{3F1156CE-345E-4A30-81C6-22AA6DA6E5FF}">
      <dgm:prSet/>
      <dgm:spPr/>
      <dgm:t>
        <a:bodyPr/>
        <a:lstStyle/>
        <a:p>
          <a:endParaRPr lang="en-IN"/>
        </a:p>
      </dgm:t>
    </dgm:pt>
    <dgm:pt modelId="{0BA8D5A1-FB1A-4826-AF68-BF12A49AE555}" type="sibTrans" cxnId="{3F1156CE-345E-4A30-81C6-22AA6DA6E5F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IN"/>
        </a:p>
      </dgm:t>
      <dgm:extLst>
        <a:ext uri="{E40237B7-FDA0-4F09-8148-C483321AD2D9}">
          <dgm14:cNvPr xmlns:dgm14="http://schemas.microsoft.com/office/drawing/2010/diagram" id="0" name="" descr="Why is now the time for artificial intelligence? | VentureBeat">
            <a:extLst>
              <a:ext uri="{FF2B5EF4-FFF2-40B4-BE49-F238E27FC236}">
                <a16:creationId xmlns:a16="http://schemas.microsoft.com/office/drawing/2014/main" id="{DC74FD8F-B995-A5BB-6F4A-F581F8489908}"/>
              </a:ext>
            </a:extLst>
          </dgm14:cNvPr>
        </a:ext>
      </dgm:extLst>
    </dgm:pt>
    <dgm:pt modelId="{2711A992-6437-4681-9722-7EA89BD3D09F}" type="pres">
      <dgm:prSet presAssocID="{FA7803D7-91D8-4766-9A14-FE3D8FD389C4}" presName="Name0" presStyleCnt="0">
        <dgm:presLayoutVars>
          <dgm:chMax val="7"/>
          <dgm:chPref val="7"/>
          <dgm:dir/>
        </dgm:presLayoutVars>
      </dgm:prSet>
      <dgm:spPr/>
    </dgm:pt>
    <dgm:pt modelId="{5A8C3C13-EC35-46A5-84E7-27A70D323C60}" type="pres">
      <dgm:prSet presAssocID="{FA7803D7-91D8-4766-9A14-FE3D8FD389C4}" presName="Name1" presStyleCnt="0"/>
      <dgm:spPr/>
    </dgm:pt>
    <dgm:pt modelId="{39035450-395B-41B2-9800-67655CEAD20D}" type="pres">
      <dgm:prSet presAssocID="{0BA8D5A1-FB1A-4826-AF68-BF12A49AE555}" presName="picture_1" presStyleCnt="0"/>
      <dgm:spPr/>
    </dgm:pt>
    <dgm:pt modelId="{51B36192-92D6-424A-B0FC-D258AF9F03E6}" type="pres">
      <dgm:prSet presAssocID="{0BA8D5A1-FB1A-4826-AF68-BF12A49AE555}" presName="pictureRepeatNode" presStyleLbl="alignImgPlace1" presStyleIdx="0" presStyleCnt="1" custScaleX="114372" custScaleY="100000" custLinFactNeighborX="55785" custLinFactNeighborY="-4971"/>
      <dgm:spPr/>
    </dgm:pt>
    <dgm:pt modelId="{A1A080AF-AAC7-46E1-827D-1E86F09C1645}" type="pres">
      <dgm:prSet presAssocID="{1FF0380A-BBFE-448B-B7A7-0D9C73F9B892}" presName="text_1" presStyleLbl="node1" presStyleIdx="0" presStyleCnt="0">
        <dgm:presLayoutVars>
          <dgm:bulletEnabled val="1"/>
        </dgm:presLayoutVars>
      </dgm:prSet>
      <dgm:spPr/>
    </dgm:pt>
  </dgm:ptLst>
  <dgm:cxnLst>
    <dgm:cxn modelId="{669EC41E-5822-433A-9183-732F96127758}" type="presOf" srcId="{0BA8D5A1-FB1A-4826-AF68-BF12A49AE555}" destId="{51B36192-92D6-424A-B0FC-D258AF9F03E6}" srcOrd="0" destOrd="0" presId="urn:microsoft.com/office/officeart/2008/layout/CircularPictureCallout"/>
    <dgm:cxn modelId="{22010A4F-0321-4991-A708-524A93C965CA}" type="presOf" srcId="{1FF0380A-BBFE-448B-B7A7-0D9C73F9B892}" destId="{A1A080AF-AAC7-46E1-827D-1E86F09C1645}" srcOrd="0" destOrd="0" presId="urn:microsoft.com/office/officeart/2008/layout/CircularPictureCallout"/>
    <dgm:cxn modelId="{E8256698-632C-44AC-BBD2-46C04A63C2C1}" type="presOf" srcId="{FA7803D7-91D8-4766-9A14-FE3D8FD389C4}" destId="{2711A992-6437-4681-9722-7EA89BD3D09F}" srcOrd="0" destOrd="0" presId="urn:microsoft.com/office/officeart/2008/layout/CircularPictureCallout"/>
    <dgm:cxn modelId="{3F1156CE-345E-4A30-81C6-22AA6DA6E5FF}" srcId="{FA7803D7-91D8-4766-9A14-FE3D8FD389C4}" destId="{1FF0380A-BBFE-448B-B7A7-0D9C73F9B892}" srcOrd="0" destOrd="0" parTransId="{3B68F0A5-718E-441F-BF27-89C273D4E933}" sibTransId="{0BA8D5A1-FB1A-4826-AF68-BF12A49AE555}"/>
    <dgm:cxn modelId="{82ACF6DD-4A04-4F87-9929-3A2803E2A24A}" type="presParOf" srcId="{2711A992-6437-4681-9722-7EA89BD3D09F}" destId="{5A8C3C13-EC35-46A5-84E7-27A70D323C60}" srcOrd="0" destOrd="0" presId="urn:microsoft.com/office/officeart/2008/layout/CircularPictureCallout"/>
    <dgm:cxn modelId="{1CB05704-E656-4FB6-A131-0F70B57794AA}" type="presParOf" srcId="{5A8C3C13-EC35-46A5-84E7-27A70D323C60}" destId="{39035450-395B-41B2-9800-67655CEAD20D}" srcOrd="0" destOrd="0" presId="urn:microsoft.com/office/officeart/2008/layout/CircularPictureCallout"/>
    <dgm:cxn modelId="{D89EEE74-F520-421D-A7FC-4595467F5B87}" type="presParOf" srcId="{39035450-395B-41B2-9800-67655CEAD20D}" destId="{51B36192-92D6-424A-B0FC-D258AF9F03E6}" srcOrd="0" destOrd="0" presId="urn:microsoft.com/office/officeart/2008/layout/CircularPictureCallout"/>
    <dgm:cxn modelId="{69446BBF-C326-431D-8672-C88FB6C123ED}" type="presParOf" srcId="{5A8C3C13-EC35-46A5-84E7-27A70D323C60}" destId="{A1A080AF-AAC7-46E1-827D-1E86F09C1645}"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9D904A7-D935-48E5-906F-50CE642C4C03}"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F0A27006-06A8-4CE0-91F2-BB5D0931389F}">
      <dgm:prSet phldrT="[Text]"/>
      <dgm:spPr/>
      <dgm:t>
        <a:bodyPr/>
        <a:lstStyle/>
        <a:p>
          <a:endParaRPr lang="en-IN" dirty="0"/>
        </a:p>
      </dgm:t>
    </dgm:pt>
    <dgm:pt modelId="{FC9B879F-47A9-459B-A904-06624F32E7B2}" type="parTrans" cxnId="{20A9ED57-5ABF-4CCB-B99C-2FD601871CCD}">
      <dgm:prSet/>
      <dgm:spPr/>
      <dgm:t>
        <a:bodyPr/>
        <a:lstStyle/>
        <a:p>
          <a:endParaRPr lang="en-IN"/>
        </a:p>
      </dgm:t>
    </dgm:pt>
    <dgm:pt modelId="{E76B6B03-CE20-47D3-960B-8CEF733662CF}" type="sibTrans" cxnId="{20A9ED57-5ABF-4CCB-B99C-2FD601871CC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45000" r="-45000"/>
          </a:stretch>
        </a:blipFill>
      </dgm:spPr>
      <dgm:t>
        <a:bodyPr/>
        <a:lstStyle/>
        <a:p>
          <a:endParaRPr lang="en-IN"/>
        </a:p>
      </dgm:t>
      <dgm:extLst>
        <a:ext uri="{E40237B7-FDA0-4F09-8148-C483321AD2D9}">
          <dgm14:cNvPr xmlns:dgm14="http://schemas.microsoft.com/office/drawing/2010/diagram" id="0" name="" descr="Top Machine Learning Models and Algorithms in 2022">
            <a:extLst>
              <a:ext uri="{FF2B5EF4-FFF2-40B4-BE49-F238E27FC236}">
                <a16:creationId xmlns:a16="http://schemas.microsoft.com/office/drawing/2014/main" id="{92831A56-85E4-1432-4943-9D3AB5C88789}"/>
              </a:ext>
            </a:extLst>
          </dgm14:cNvPr>
        </a:ext>
      </dgm:extLst>
    </dgm:pt>
    <dgm:pt modelId="{BDC89B78-0C7E-417D-8EA9-150DBE340D58}" type="pres">
      <dgm:prSet presAssocID="{B9D904A7-D935-48E5-906F-50CE642C4C03}" presName="Name0" presStyleCnt="0">
        <dgm:presLayoutVars>
          <dgm:chMax val="7"/>
          <dgm:chPref val="7"/>
          <dgm:dir/>
        </dgm:presLayoutVars>
      </dgm:prSet>
      <dgm:spPr/>
    </dgm:pt>
    <dgm:pt modelId="{9602C400-8A9A-42EA-ACAD-6CFFD4175762}" type="pres">
      <dgm:prSet presAssocID="{B9D904A7-D935-48E5-906F-50CE642C4C03}" presName="Name1" presStyleCnt="0"/>
      <dgm:spPr/>
    </dgm:pt>
    <dgm:pt modelId="{5FB9E191-2C88-4F9A-88F3-B5EF4EC6B337}" type="pres">
      <dgm:prSet presAssocID="{E76B6B03-CE20-47D3-960B-8CEF733662CF}" presName="picture_1" presStyleCnt="0"/>
      <dgm:spPr/>
    </dgm:pt>
    <dgm:pt modelId="{5CB8D5E1-EC24-44FC-9C35-316908427B58}" type="pres">
      <dgm:prSet presAssocID="{E76B6B03-CE20-47D3-960B-8CEF733662CF}" presName="pictureRepeatNode" presStyleLbl="alignImgPlace1" presStyleIdx="0" presStyleCnt="1" custScaleX="170361" custScaleY="175979" custLinFactNeighborX="25862" custLinFactNeighborY="-28941"/>
      <dgm:spPr/>
    </dgm:pt>
    <dgm:pt modelId="{E5EA4D66-32AB-4330-AE2E-D017FF498E0D}" type="pres">
      <dgm:prSet presAssocID="{F0A27006-06A8-4CE0-91F2-BB5D0931389F}" presName="text_1" presStyleLbl="node1" presStyleIdx="0" presStyleCnt="0">
        <dgm:presLayoutVars>
          <dgm:bulletEnabled val="1"/>
        </dgm:presLayoutVars>
      </dgm:prSet>
      <dgm:spPr/>
    </dgm:pt>
  </dgm:ptLst>
  <dgm:cxnLst>
    <dgm:cxn modelId="{2651465E-FA85-46F6-883F-10B79C76E59E}" type="presOf" srcId="{E76B6B03-CE20-47D3-960B-8CEF733662CF}" destId="{5CB8D5E1-EC24-44FC-9C35-316908427B58}" srcOrd="0" destOrd="0" presId="urn:microsoft.com/office/officeart/2008/layout/CircularPictureCallout"/>
    <dgm:cxn modelId="{CC059170-179A-4BBA-9DAC-E4E5017D235D}" type="presOf" srcId="{F0A27006-06A8-4CE0-91F2-BB5D0931389F}" destId="{E5EA4D66-32AB-4330-AE2E-D017FF498E0D}" srcOrd="0" destOrd="0" presId="urn:microsoft.com/office/officeart/2008/layout/CircularPictureCallout"/>
    <dgm:cxn modelId="{20A9ED57-5ABF-4CCB-B99C-2FD601871CCD}" srcId="{B9D904A7-D935-48E5-906F-50CE642C4C03}" destId="{F0A27006-06A8-4CE0-91F2-BB5D0931389F}" srcOrd="0" destOrd="0" parTransId="{FC9B879F-47A9-459B-A904-06624F32E7B2}" sibTransId="{E76B6B03-CE20-47D3-960B-8CEF733662CF}"/>
    <dgm:cxn modelId="{872DC8C1-0C7D-4CE7-A6E9-16BAE28DD056}" type="presOf" srcId="{B9D904A7-D935-48E5-906F-50CE642C4C03}" destId="{BDC89B78-0C7E-417D-8EA9-150DBE340D58}" srcOrd="0" destOrd="0" presId="urn:microsoft.com/office/officeart/2008/layout/CircularPictureCallout"/>
    <dgm:cxn modelId="{DCC5DC2C-8709-4FCC-8676-532CD6BED18F}" type="presParOf" srcId="{BDC89B78-0C7E-417D-8EA9-150DBE340D58}" destId="{9602C400-8A9A-42EA-ACAD-6CFFD4175762}" srcOrd="0" destOrd="0" presId="urn:microsoft.com/office/officeart/2008/layout/CircularPictureCallout"/>
    <dgm:cxn modelId="{46ED5E59-3F77-4A95-9801-FE98A6DACADF}" type="presParOf" srcId="{9602C400-8A9A-42EA-ACAD-6CFFD4175762}" destId="{5FB9E191-2C88-4F9A-88F3-B5EF4EC6B337}" srcOrd="0" destOrd="0" presId="urn:microsoft.com/office/officeart/2008/layout/CircularPictureCallout"/>
    <dgm:cxn modelId="{5870118C-2FF9-471C-AD82-62A2E7F737FB}" type="presParOf" srcId="{5FB9E191-2C88-4F9A-88F3-B5EF4EC6B337}" destId="{5CB8D5E1-EC24-44FC-9C35-316908427B58}" srcOrd="0" destOrd="0" presId="urn:microsoft.com/office/officeart/2008/layout/CircularPictureCallout"/>
    <dgm:cxn modelId="{CC31EA35-3785-4D40-AC3B-45D408A07E2B}" type="presParOf" srcId="{9602C400-8A9A-42EA-ACAD-6CFFD4175762}" destId="{E5EA4D66-32AB-4330-AE2E-D017FF498E0D}"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7641B27-3396-43D0-8975-ED19C44BA34D}"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49E7AC53-3E7F-4C70-A920-5DC3E8E2B777}">
      <dgm:prSet phldrT="[Text]"/>
      <dgm:spPr/>
      <dgm:t>
        <a:bodyPr/>
        <a:lstStyle/>
        <a:p>
          <a:endParaRPr lang="en-IN" dirty="0"/>
        </a:p>
      </dgm:t>
    </dgm:pt>
    <dgm:pt modelId="{8F36D3CC-4846-4776-B5D7-91A319F5E654}" type="parTrans" cxnId="{2AD76030-F8A6-4AE2-A962-26893CDF0F88}">
      <dgm:prSet/>
      <dgm:spPr/>
      <dgm:t>
        <a:bodyPr/>
        <a:lstStyle/>
        <a:p>
          <a:endParaRPr lang="en-IN"/>
        </a:p>
      </dgm:t>
    </dgm:pt>
    <dgm:pt modelId="{E74CD030-B3AD-4FF5-B68C-ADE68CBAA670}" type="sibTrans" cxnId="{2AD76030-F8A6-4AE2-A962-26893CDF0F88}">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IN"/>
        </a:p>
      </dgm:t>
      <dgm:extLst>
        <a:ext uri="{E40237B7-FDA0-4F09-8148-C483321AD2D9}">
          <dgm14:cNvPr xmlns:dgm14="http://schemas.microsoft.com/office/drawing/2010/diagram" id="0" name="" descr="It Hurts When You Don't Say 'Thank you' | by Shane ...">
            <a:extLst>
              <a:ext uri="{FF2B5EF4-FFF2-40B4-BE49-F238E27FC236}">
                <a16:creationId xmlns:a16="http://schemas.microsoft.com/office/drawing/2014/main" id="{32ABF40A-2428-0DBD-0472-11C223497800}"/>
              </a:ext>
            </a:extLst>
          </dgm14:cNvPr>
        </a:ext>
      </dgm:extLst>
    </dgm:pt>
    <dgm:pt modelId="{C7B647CF-75A6-4081-BFD2-6A5F30B0DAAF}" type="pres">
      <dgm:prSet presAssocID="{F7641B27-3396-43D0-8975-ED19C44BA34D}" presName="Name0" presStyleCnt="0">
        <dgm:presLayoutVars>
          <dgm:chMax val="7"/>
          <dgm:chPref val="7"/>
          <dgm:dir/>
        </dgm:presLayoutVars>
      </dgm:prSet>
      <dgm:spPr/>
    </dgm:pt>
    <dgm:pt modelId="{1D0353F9-FFDA-4F3E-8F74-2EC4E9031DA7}" type="pres">
      <dgm:prSet presAssocID="{F7641B27-3396-43D0-8975-ED19C44BA34D}" presName="Name1" presStyleCnt="0"/>
      <dgm:spPr/>
    </dgm:pt>
    <dgm:pt modelId="{B2FB4C66-C9E4-455D-BE6E-2D91F6636127}" type="pres">
      <dgm:prSet presAssocID="{E74CD030-B3AD-4FF5-B68C-ADE68CBAA670}" presName="picture_1" presStyleCnt="0"/>
      <dgm:spPr/>
    </dgm:pt>
    <dgm:pt modelId="{1D8D13E1-D8A3-4DEE-A281-50DEC917CD35}" type="pres">
      <dgm:prSet presAssocID="{E74CD030-B3AD-4FF5-B68C-ADE68CBAA670}" presName="pictureRepeatNode" presStyleLbl="alignImgPlace1" presStyleIdx="0" presStyleCnt="1" custScaleX="173181" custScaleY="151853" custLinFactX="-8499" custLinFactNeighborX="-100000" custLinFactNeighborY="7987"/>
      <dgm:spPr/>
    </dgm:pt>
    <dgm:pt modelId="{223A34B7-69F6-426E-9CAE-71A5009D26D4}" type="pres">
      <dgm:prSet presAssocID="{49E7AC53-3E7F-4C70-A920-5DC3E8E2B777}" presName="text_1" presStyleLbl="node1" presStyleIdx="0" presStyleCnt="0">
        <dgm:presLayoutVars>
          <dgm:bulletEnabled val="1"/>
        </dgm:presLayoutVars>
      </dgm:prSet>
      <dgm:spPr/>
    </dgm:pt>
  </dgm:ptLst>
  <dgm:cxnLst>
    <dgm:cxn modelId="{58EF1B25-0AA7-4031-AD16-E9B6AAD38A14}" type="presOf" srcId="{E74CD030-B3AD-4FF5-B68C-ADE68CBAA670}" destId="{1D8D13E1-D8A3-4DEE-A281-50DEC917CD35}" srcOrd="0" destOrd="0" presId="urn:microsoft.com/office/officeart/2008/layout/CircularPictureCallout"/>
    <dgm:cxn modelId="{2AD76030-F8A6-4AE2-A962-26893CDF0F88}" srcId="{F7641B27-3396-43D0-8975-ED19C44BA34D}" destId="{49E7AC53-3E7F-4C70-A920-5DC3E8E2B777}" srcOrd="0" destOrd="0" parTransId="{8F36D3CC-4846-4776-B5D7-91A319F5E654}" sibTransId="{E74CD030-B3AD-4FF5-B68C-ADE68CBAA670}"/>
    <dgm:cxn modelId="{0DAC66C3-013F-457C-9928-377E1E772468}" type="presOf" srcId="{F7641B27-3396-43D0-8975-ED19C44BA34D}" destId="{C7B647CF-75A6-4081-BFD2-6A5F30B0DAAF}" srcOrd="0" destOrd="0" presId="urn:microsoft.com/office/officeart/2008/layout/CircularPictureCallout"/>
    <dgm:cxn modelId="{5BFA57C8-E56A-4C41-A4D1-91235146205E}" type="presOf" srcId="{49E7AC53-3E7F-4C70-A920-5DC3E8E2B777}" destId="{223A34B7-69F6-426E-9CAE-71A5009D26D4}" srcOrd="0" destOrd="0" presId="urn:microsoft.com/office/officeart/2008/layout/CircularPictureCallout"/>
    <dgm:cxn modelId="{99684C29-1A79-4188-B9FE-5298E94082D0}" type="presParOf" srcId="{C7B647CF-75A6-4081-BFD2-6A5F30B0DAAF}" destId="{1D0353F9-FFDA-4F3E-8F74-2EC4E9031DA7}" srcOrd="0" destOrd="0" presId="urn:microsoft.com/office/officeart/2008/layout/CircularPictureCallout"/>
    <dgm:cxn modelId="{E593A1E5-70FC-45AC-8E06-3AF0CAF1AD70}" type="presParOf" srcId="{1D0353F9-FFDA-4F3E-8F74-2EC4E9031DA7}" destId="{B2FB4C66-C9E4-455D-BE6E-2D91F6636127}" srcOrd="0" destOrd="0" presId="urn:microsoft.com/office/officeart/2008/layout/CircularPictureCallout"/>
    <dgm:cxn modelId="{24EC2394-153E-41EA-B9DA-B5BBE51B4AE6}" type="presParOf" srcId="{B2FB4C66-C9E4-455D-BE6E-2D91F6636127}" destId="{1D8D13E1-D8A3-4DEE-A281-50DEC917CD35}" srcOrd="0" destOrd="0" presId="urn:microsoft.com/office/officeart/2008/layout/CircularPictureCallout"/>
    <dgm:cxn modelId="{934DB7C7-F476-4AB7-B153-99E3591CD319}" type="presParOf" srcId="{1D0353F9-FFDA-4F3E-8F74-2EC4E9031DA7}" destId="{223A34B7-69F6-426E-9CAE-71A5009D26D4}" srcOrd="1" destOrd="0" presId="urn:microsoft.com/office/officeart/2008/layout/CircularPictureCallou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E151E98-C495-4BFF-AECB-54AEB1D92C47}"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0223572B-CD3D-4C4D-8C0F-A79197E22622}">
      <dgm:prSet phldrT="[Text]"/>
      <dgm:spPr/>
      <dgm:t>
        <a:bodyPr/>
        <a:lstStyle/>
        <a:p>
          <a:endParaRPr lang="en-IN" dirty="0"/>
        </a:p>
      </dgm:t>
    </dgm:pt>
    <dgm:pt modelId="{966CD657-B1BD-41B4-B9EA-0E1900F97886}" type="parTrans" cxnId="{D0C70743-0C16-4FE4-B879-85D6FDAA704A}">
      <dgm:prSet/>
      <dgm:spPr/>
      <dgm:t>
        <a:bodyPr/>
        <a:lstStyle/>
        <a:p>
          <a:endParaRPr lang="en-IN"/>
        </a:p>
      </dgm:t>
    </dgm:pt>
    <dgm:pt modelId="{304FDEBD-99EA-409A-884B-5AB057063E83}" type="sibTrans" cxnId="{D0C70743-0C16-4FE4-B879-85D6FDAA704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dgm:spPr>
      <dgm:t>
        <a:bodyPr/>
        <a:lstStyle/>
        <a:p>
          <a:endParaRPr lang="en-IN"/>
        </a:p>
      </dgm:t>
      <dgm:extLst>
        <a:ext uri="{E40237B7-FDA0-4F09-8148-C483321AD2D9}">
          <dgm14:cNvPr xmlns:dgm14="http://schemas.microsoft.com/office/drawing/2010/diagram" id="0" name="" descr="Exploring the AI Journey: The Value of the Service Provider - Futurum  Research">
            <a:extLst>
              <a:ext uri="{FF2B5EF4-FFF2-40B4-BE49-F238E27FC236}">
                <a16:creationId xmlns:a16="http://schemas.microsoft.com/office/drawing/2014/main" id="{6F91FCFD-6B7D-E15B-328C-A017FE654032}"/>
              </a:ext>
            </a:extLst>
          </dgm14:cNvPr>
        </a:ext>
      </dgm:extLst>
    </dgm:pt>
    <dgm:pt modelId="{4027E16F-47FE-4170-8A66-DE3167E87AC9}" type="pres">
      <dgm:prSet presAssocID="{4E151E98-C495-4BFF-AECB-54AEB1D92C47}" presName="Name0" presStyleCnt="0">
        <dgm:presLayoutVars>
          <dgm:chMax val="7"/>
          <dgm:chPref val="7"/>
          <dgm:dir/>
        </dgm:presLayoutVars>
      </dgm:prSet>
      <dgm:spPr/>
    </dgm:pt>
    <dgm:pt modelId="{9830007C-00F0-46E3-8466-C2DC8CEEBEE3}" type="pres">
      <dgm:prSet presAssocID="{4E151E98-C495-4BFF-AECB-54AEB1D92C47}" presName="Name1" presStyleCnt="0"/>
      <dgm:spPr/>
    </dgm:pt>
    <dgm:pt modelId="{849ACB42-5CE4-448E-AC77-4103D3736B2A}" type="pres">
      <dgm:prSet presAssocID="{304FDEBD-99EA-409A-884B-5AB057063E83}" presName="picture_1" presStyleCnt="0"/>
      <dgm:spPr/>
    </dgm:pt>
    <dgm:pt modelId="{682BB4F8-97CB-4358-B9A4-64AD1C251387}" type="pres">
      <dgm:prSet presAssocID="{304FDEBD-99EA-409A-884B-5AB057063E83}" presName="pictureRepeatNode" presStyleLbl="alignImgPlace1" presStyleIdx="0" presStyleCnt="1" custScaleX="151076" custScaleY="144174" custLinFactNeighborX="90774" custLinFactNeighborY="-3742"/>
      <dgm:spPr/>
    </dgm:pt>
    <dgm:pt modelId="{00A46BEE-6A94-4AFA-A8AF-AE894B067E01}" type="pres">
      <dgm:prSet presAssocID="{0223572B-CD3D-4C4D-8C0F-A79197E22622}" presName="text_1" presStyleLbl="node1" presStyleIdx="0" presStyleCnt="0">
        <dgm:presLayoutVars>
          <dgm:bulletEnabled val="1"/>
        </dgm:presLayoutVars>
      </dgm:prSet>
      <dgm:spPr/>
    </dgm:pt>
  </dgm:ptLst>
  <dgm:cxnLst>
    <dgm:cxn modelId="{38FD8210-A584-4983-8384-D6BBAF326430}" type="presOf" srcId="{304FDEBD-99EA-409A-884B-5AB057063E83}" destId="{682BB4F8-97CB-4358-B9A4-64AD1C251387}" srcOrd="0" destOrd="0" presId="urn:microsoft.com/office/officeart/2008/layout/CircularPictureCallout"/>
    <dgm:cxn modelId="{F941B117-3532-46D7-B1D2-B73BC2006A50}" type="presOf" srcId="{4E151E98-C495-4BFF-AECB-54AEB1D92C47}" destId="{4027E16F-47FE-4170-8A66-DE3167E87AC9}" srcOrd="0" destOrd="0" presId="urn:microsoft.com/office/officeart/2008/layout/CircularPictureCallout"/>
    <dgm:cxn modelId="{D0C70743-0C16-4FE4-B879-85D6FDAA704A}" srcId="{4E151E98-C495-4BFF-AECB-54AEB1D92C47}" destId="{0223572B-CD3D-4C4D-8C0F-A79197E22622}" srcOrd="0" destOrd="0" parTransId="{966CD657-B1BD-41B4-B9EA-0E1900F97886}" sibTransId="{304FDEBD-99EA-409A-884B-5AB057063E83}"/>
    <dgm:cxn modelId="{34697A73-0B10-4044-84F5-EED624282C98}" type="presOf" srcId="{0223572B-CD3D-4C4D-8C0F-A79197E22622}" destId="{00A46BEE-6A94-4AFA-A8AF-AE894B067E01}" srcOrd="0" destOrd="0" presId="urn:microsoft.com/office/officeart/2008/layout/CircularPictureCallout"/>
    <dgm:cxn modelId="{F59777F0-3AB9-4925-9693-E047C10A3DD9}" type="presParOf" srcId="{4027E16F-47FE-4170-8A66-DE3167E87AC9}" destId="{9830007C-00F0-46E3-8466-C2DC8CEEBEE3}" srcOrd="0" destOrd="0" presId="urn:microsoft.com/office/officeart/2008/layout/CircularPictureCallout"/>
    <dgm:cxn modelId="{A89F722E-AE58-4437-80E5-7BE75BC1283B}" type="presParOf" srcId="{9830007C-00F0-46E3-8466-C2DC8CEEBEE3}" destId="{849ACB42-5CE4-448E-AC77-4103D3736B2A}" srcOrd="0" destOrd="0" presId="urn:microsoft.com/office/officeart/2008/layout/CircularPictureCallout"/>
    <dgm:cxn modelId="{89D880CD-58E4-434B-8A9E-ABD86FFB75A5}" type="presParOf" srcId="{849ACB42-5CE4-448E-AC77-4103D3736B2A}" destId="{682BB4F8-97CB-4358-B9A4-64AD1C251387}" srcOrd="0" destOrd="0" presId="urn:microsoft.com/office/officeart/2008/layout/CircularPictureCallout"/>
    <dgm:cxn modelId="{E8A15591-BD63-4893-843F-C49DAD38F4F7}" type="presParOf" srcId="{9830007C-00F0-46E3-8466-C2DC8CEEBEE3}" destId="{00A46BEE-6A94-4AFA-A8AF-AE894B067E01}"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2383348-6B7C-46A8-87C9-24DA990E7099}"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2DA70CBF-5203-446E-B629-427E38C5CD45}">
      <dgm:prSet phldrT="[Text]"/>
      <dgm:spPr/>
      <dgm:t>
        <a:bodyPr/>
        <a:lstStyle/>
        <a:p>
          <a:endParaRPr lang="en-IN" dirty="0"/>
        </a:p>
      </dgm:t>
    </dgm:pt>
    <dgm:pt modelId="{D5B1FD77-DE47-4D44-A2FC-21802846C1CC}" type="parTrans" cxnId="{D18F97E0-DF2C-4F2B-AD6D-5FD6D074D6AD}">
      <dgm:prSet/>
      <dgm:spPr/>
      <dgm:t>
        <a:bodyPr/>
        <a:lstStyle/>
        <a:p>
          <a:endParaRPr lang="en-IN"/>
        </a:p>
      </dgm:t>
    </dgm:pt>
    <dgm:pt modelId="{EB4E6336-BC01-4984-8EE2-4E85D5D085EE}" type="sibTrans" cxnId="{D18F97E0-DF2C-4F2B-AD6D-5FD6D074D6AD}">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IN"/>
        </a:p>
      </dgm:t>
    </dgm:pt>
    <dgm:pt modelId="{4ED11FC0-E692-441C-9FBA-439196BDA56E}" type="pres">
      <dgm:prSet presAssocID="{32383348-6B7C-46A8-87C9-24DA990E7099}" presName="Name0" presStyleCnt="0">
        <dgm:presLayoutVars>
          <dgm:chMax val="7"/>
          <dgm:chPref val="7"/>
          <dgm:dir/>
        </dgm:presLayoutVars>
      </dgm:prSet>
      <dgm:spPr/>
    </dgm:pt>
    <dgm:pt modelId="{710AD1A2-BEBA-4B7D-833E-06FBE44E2D10}" type="pres">
      <dgm:prSet presAssocID="{32383348-6B7C-46A8-87C9-24DA990E7099}" presName="Name1" presStyleCnt="0"/>
      <dgm:spPr/>
    </dgm:pt>
    <dgm:pt modelId="{9B04F74D-590F-4518-B085-046CC4CFFA76}" type="pres">
      <dgm:prSet presAssocID="{EB4E6336-BC01-4984-8EE2-4E85D5D085EE}" presName="picture_1" presStyleCnt="0"/>
      <dgm:spPr/>
    </dgm:pt>
    <dgm:pt modelId="{EEE5A952-188A-4730-AD55-AD531660CA2E}" type="pres">
      <dgm:prSet presAssocID="{EB4E6336-BC01-4984-8EE2-4E85D5D085EE}" presName="pictureRepeatNode" presStyleLbl="alignImgPlace1" presStyleIdx="0" presStyleCnt="1" custLinFactY="13008" custLinFactNeighborX="-18679" custLinFactNeighborY="100000"/>
      <dgm:spPr/>
    </dgm:pt>
    <dgm:pt modelId="{E2E71F49-B427-456B-8664-6B713E96A1CA}" type="pres">
      <dgm:prSet presAssocID="{2DA70CBF-5203-446E-B629-427E38C5CD45}" presName="text_1" presStyleLbl="node1" presStyleIdx="0" presStyleCnt="0">
        <dgm:presLayoutVars>
          <dgm:bulletEnabled val="1"/>
        </dgm:presLayoutVars>
      </dgm:prSet>
      <dgm:spPr/>
    </dgm:pt>
  </dgm:ptLst>
  <dgm:cxnLst>
    <dgm:cxn modelId="{57D3C106-B33D-4AFE-80E7-956A44058D0B}" type="presOf" srcId="{32383348-6B7C-46A8-87C9-24DA990E7099}" destId="{4ED11FC0-E692-441C-9FBA-439196BDA56E}" srcOrd="0" destOrd="0" presId="urn:microsoft.com/office/officeart/2008/layout/CircularPictureCallout"/>
    <dgm:cxn modelId="{41C6A24E-41B6-4DBC-B27D-2226F942B3B4}" type="presOf" srcId="{2DA70CBF-5203-446E-B629-427E38C5CD45}" destId="{E2E71F49-B427-456B-8664-6B713E96A1CA}" srcOrd="0" destOrd="0" presId="urn:microsoft.com/office/officeart/2008/layout/CircularPictureCallout"/>
    <dgm:cxn modelId="{73C5BAD8-9405-43D6-8446-462E7119FBB5}" type="presOf" srcId="{EB4E6336-BC01-4984-8EE2-4E85D5D085EE}" destId="{EEE5A952-188A-4730-AD55-AD531660CA2E}" srcOrd="0" destOrd="0" presId="urn:microsoft.com/office/officeart/2008/layout/CircularPictureCallout"/>
    <dgm:cxn modelId="{D18F97E0-DF2C-4F2B-AD6D-5FD6D074D6AD}" srcId="{32383348-6B7C-46A8-87C9-24DA990E7099}" destId="{2DA70CBF-5203-446E-B629-427E38C5CD45}" srcOrd="0" destOrd="0" parTransId="{D5B1FD77-DE47-4D44-A2FC-21802846C1CC}" sibTransId="{EB4E6336-BC01-4984-8EE2-4E85D5D085EE}"/>
    <dgm:cxn modelId="{0DB006B3-56A6-4292-9FBD-82B8B198A0E0}" type="presParOf" srcId="{4ED11FC0-E692-441C-9FBA-439196BDA56E}" destId="{710AD1A2-BEBA-4B7D-833E-06FBE44E2D10}" srcOrd="0" destOrd="0" presId="urn:microsoft.com/office/officeart/2008/layout/CircularPictureCallout"/>
    <dgm:cxn modelId="{6D0BFF8D-A32C-488B-A614-91FB2FECE246}" type="presParOf" srcId="{710AD1A2-BEBA-4B7D-833E-06FBE44E2D10}" destId="{9B04F74D-590F-4518-B085-046CC4CFFA76}" srcOrd="0" destOrd="0" presId="urn:microsoft.com/office/officeart/2008/layout/CircularPictureCallout"/>
    <dgm:cxn modelId="{72FCECCB-33E8-4BF1-90BE-830812BAD3E3}" type="presParOf" srcId="{9B04F74D-590F-4518-B085-046CC4CFFA76}" destId="{EEE5A952-188A-4730-AD55-AD531660CA2E}" srcOrd="0" destOrd="0" presId="urn:microsoft.com/office/officeart/2008/layout/CircularPictureCallout"/>
    <dgm:cxn modelId="{AF6C0DA9-56F4-4B88-9D95-55577888A0D5}" type="presParOf" srcId="{710AD1A2-BEBA-4B7D-833E-06FBE44E2D10}" destId="{E2E71F49-B427-456B-8664-6B713E96A1CA}"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077A4ED-6F86-4CCB-8352-82C373F9D71C}"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E3FD8ECF-4C72-441E-95CD-F7D1B8C814C2}">
      <dgm:prSet phldrT="[Text]"/>
      <dgm:spPr/>
      <dgm:t>
        <a:bodyPr/>
        <a:lstStyle/>
        <a:p>
          <a:endParaRPr lang="en-IN" dirty="0"/>
        </a:p>
      </dgm:t>
    </dgm:pt>
    <dgm:pt modelId="{6EB7D7BC-E8D4-4A97-9DFB-601238DD604F}" type="parTrans" cxnId="{A0FA5525-78B0-46C0-AE75-CE4D7DB306C4}">
      <dgm:prSet/>
      <dgm:spPr/>
      <dgm:t>
        <a:bodyPr/>
        <a:lstStyle/>
        <a:p>
          <a:endParaRPr lang="en-IN"/>
        </a:p>
      </dgm:t>
    </dgm:pt>
    <dgm:pt modelId="{9061125F-E11B-4365-9FF1-006990C126B3}" type="sibTrans" cxnId="{A0FA5525-78B0-46C0-AE75-CE4D7DB306C4}">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8000" r="-18000"/>
          </a:stretch>
        </a:blipFill>
      </dgm:spPr>
      <dgm:t>
        <a:bodyPr/>
        <a:lstStyle/>
        <a:p>
          <a:endParaRPr lang="en-IN"/>
        </a:p>
      </dgm:t>
      <dgm:extLst>
        <a:ext uri="{E40237B7-FDA0-4F09-8148-C483321AD2D9}">
          <dgm14:cNvPr xmlns:dgm14="http://schemas.microsoft.com/office/drawing/2010/diagram" id="0" name="" descr="The Liability Risks of Artificial Intelligence and Machine Learning - AI  Forum">
            <a:extLst>
              <a:ext uri="{FF2B5EF4-FFF2-40B4-BE49-F238E27FC236}">
                <a16:creationId xmlns:a16="http://schemas.microsoft.com/office/drawing/2014/main" id="{A1415632-5673-5A43-AC55-EFBA9BD093E0}"/>
              </a:ext>
            </a:extLst>
          </dgm14:cNvPr>
        </a:ext>
      </dgm:extLst>
    </dgm:pt>
    <dgm:pt modelId="{2AB98138-EE3C-4542-9DDC-E971E1161BC6}" type="pres">
      <dgm:prSet presAssocID="{B077A4ED-6F86-4CCB-8352-82C373F9D71C}" presName="Name0" presStyleCnt="0">
        <dgm:presLayoutVars>
          <dgm:chMax val="7"/>
          <dgm:chPref val="7"/>
          <dgm:dir/>
        </dgm:presLayoutVars>
      </dgm:prSet>
      <dgm:spPr/>
    </dgm:pt>
    <dgm:pt modelId="{A965C43F-8546-4FF8-BFE8-8E900EDF0577}" type="pres">
      <dgm:prSet presAssocID="{B077A4ED-6F86-4CCB-8352-82C373F9D71C}" presName="Name1" presStyleCnt="0"/>
      <dgm:spPr/>
    </dgm:pt>
    <dgm:pt modelId="{9FF89419-CBF9-456F-A64F-AF9FBB5A89FF}" type="pres">
      <dgm:prSet presAssocID="{9061125F-E11B-4365-9FF1-006990C126B3}" presName="picture_1" presStyleCnt="0"/>
      <dgm:spPr/>
    </dgm:pt>
    <dgm:pt modelId="{333AF22E-07C3-4ED0-8E0D-856A9E6C86F3}" type="pres">
      <dgm:prSet presAssocID="{9061125F-E11B-4365-9FF1-006990C126B3}" presName="pictureRepeatNode" presStyleLbl="alignImgPlace1" presStyleIdx="0" presStyleCnt="1" custLinFactNeighborX="6683" custLinFactNeighborY="48533"/>
      <dgm:spPr/>
    </dgm:pt>
    <dgm:pt modelId="{9327BF47-1DA5-49CA-B021-F239B514658F}" type="pres">
      <dgm:prSet presAssocID="{E3FD8ECF-4C72-441E-95CD-F7D1B8C814C2}" presName="text_1" presStyleLbl="node1" presStyleIdx="0" presStyleCnt="0">
        <dgm:presLayoutVars>
          <dgm:bulletEnabled val="1"/>
        </dgm:presLayoutVars>
      </dgm:prSet>
      <dgm:spPr/>
    </dgm:pt>
  </dgm:ptLst>
  <dgm:cxnLst>
    <dgm:cxn modelId="{A0FA5525-78B0-46C0-AE75-CE4D7DB306C4}" srcId="{B077A4ED-6F86-4CCB-8352-82C373F9D71C}" destId="{E3FD8ECF-4C72-441E-95CD-F7D1B8C814C2}" srcOrd="0" destOrd="0" parTransId="{6EB7D7BC-E8D4-4A97-9DFB-601238DD604F}" sibTransId="{9061125F-E11B-4365-9FF1-006990C126B3}"/>
    <dgm:cxn modelId="{D7DE0060-DD96-4DAE-85C9-D75062FEFD29}" type="presOf" srcId="{E3FD8ECF-4C72-441E-95CD-F7D1B8C814C2}" destId="{9327BF47-1DA5-49CA-B021-F239B514658F}" srcOrd="0" destOrd="0" presId="urn:microsoft.com/office/officeart/2008/layout/CircularPictureCallout"/>
    <dgm:cxn modelId="{A896AA51-8AE2-4AF7-80C1-47FE9253913A}" type="presOf" srcId="{B077A4ED-6F86-4CCB-8352-82C373F9D71C}" destId="{2AB98138-EE3C-4542-9DDC-E971E1161BC6}" srcOrd="0" destOrd="0" presId="urn:microsoft.com/office/officeart/2008/layout/CircularPictureCallout"/>
    <dgm:cxn modelId="{77D26077-F453-412B-B342-B4E3129BBB67}" type="presOf" srcId="{9061125F-E11B-4365-9FF1-006990C126B3}" destId="{333AF22E-07C3-4ED0-8E0D-856A9E6C86F3}" srcOrd="0" destOrd="0" presId="urn:microsoft.com/office/officeart/2008/layout/CircularPictureCallout"/>
    <dgm:cxn modelId="{06CC600F-F8A8-44B1-A072-A1A878B65DCC}" type="presParOf" srcId="{2AB98138-EE3C-4542-9DDC-E971E1161BC6}" destId="{A965C43F-8546-4FF8-BFE8-8E900EDF0577}" srcOrd="0" destOrd="0" presId="urn:microsoft.com/office/officeart/2008/layout/CircularPictureCallout"/>
    <dgm:cxn modelId="{75D8F95B-3119-4E71-9A3D-02BB0EC0E406}" type="presParOf" srcId="{A965C43F-8546-4FF8-BFE8-8E900EDF0577}" destId="{9FF89419-CBF9-456F-A64F-AF9FBB5A89FF}" srcOrd="0" destOrd="0" presId="urn:microsoft.com/office/officeart/2008/layout/CircularPictureCallout"/>
    <dgm:cxn modelId="{6442E346-FA79-43F8-B594-9DB11B1C955C}" type="presParOf" srcId="{9FF89419-CBF9-456F-A64F-AF9FBB5A89FF}" destId="{333AF22E-07C3-4ED0-8E0D-856A9E6C86F3}" srcOrd="0" destOrd="0" presId="urn:microsoft.com/office/officeart/2008/layout/CircularPictureCallout"/>
    <dgm:cxn modelId="{4CB4EB5B-0F1A-4A25-9C39-18AB0E97D81C}" type="presParOf" srcId="{A965C43F-8546-4FF8-BFE8-8E900EDF0577}" destId="{9327BF47-1DA5-49CA-B021-F239B514658F}"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F6F430-622B-4EAE-B305-3F1ABC76AECB}"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FC02FA3F-90F5-48EA-8DF4-1FF76CAC0295}">
      <dgm:prSet phldrT="[Text]"/>
      <dgm:spPr/>
      <dgm:t>
        <a:bodyPr/>
        <a:lstStyle/>
        <a:p>
          <a:endParaRPr lang="en-IN" dirty="0"/>
        </a:p>
      </dgm:t>
    </dgm:pt>
    <dgm:pt modelId="{71617077-769A-4F1A-B3B4-FB7BDBE7057B}" type="parTrans" cxnId="{823784ED-FAC5-46EA-AD66-3575B3090DE3}">
      <dgm:prSet/>
      <dgm:spPr/>
      <dgm:t>
        <a:bodyPr/>
        <a:lstStyle/>
        <a:p>
          <a:endParaRPr lang="en-IN"/>
        </a:p>
      </dgm:t>
    </dgm:pt>
    <dgm:pt modelId="{37A8673C-75E9-42B8-9286-F7817C38238E}" type="sibTrans" cxnId="{823784ED-FAC5-46EA-AD66-3575B3090DE3}">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000" b="-2000"/>
          </a:stretch>
        </a:blipFill>
      </dgm:spPr>
      <dgm:t>
        <a:bodyPr/>
        <a:lstStyle/>
        <a:p>
          <a:endParaRPr lang="en-IN"/>
        </a:p>
      </dgm:t>
      <dgm:extLst>
        <a:ext uri="{E40237B7-FDA0-4F09-8148-C483321AD2D9}">
          <dgm14:cNvPr xmlns:dgm14="http://schemas.microsoft.com/office/drawing/2010/diagram" id="0" name="" descr="C:\Users\Taj\AppData\Local\Microsoft\Windows\INetCache\IE\INB959JY\35751-3-robot-file[1].png"/>
        </a:ext>
      </dgm:extLst>
    </dgm:pt>
    <dgm:pt modelId="{35E84650-365C-4F9C-8097-66BC5CE49859}">
      <dgm:prSet/>
      <dgm:spPr/>
      <dgm:t>
        <a:bodyPr/>
        <a:lstStyle/>
        <a:p>
          <a:endParaRPr lang="en-IN"/>
        </a:p>
      </dgm:t>
    </dgm:pt>
    <dgm:pt modelId="{4A7ED102-597E-4D78-B155-225B80A02E0F}" type="parTrans" cxnId="{C416BB7C-8215-49AC-BDB2-5BE7DB9F870D}">
      <dgm:prSet/>
      <dgm:spPr/>
      <dgm:t>
        <a:bodyPr/>
        <a:lstStyle/>
        <a:p>
          <a:endParaRPr lang="en-IN"/>
        </a:p>
      </dgm:t>
    </dgm:pt>
    <dgm:pt modelId="{2B03592A-5A8B-445E-90DB-01CBE7F5128A}" type="sibTrans" cxnId="{C416BB7C-8215-49AC-BDB2-5BE7DB9F870D}">
      <dgm:prSet/>
      <dgm:spPr/>
      <dgm:t>
        <a:bodyPr/>
        <a:lstStyle/>
        <a:p>
          <a:endParaRPr lang="en-IN"/>
        </a:p>
      </dgm:t>
    </dgm:pt>
    <dgm:pt modelId="{DC98AEF4-EF0C-44A0-95F8-D8CBE94D8B36}">
      <dgm:prSet/>
      <dgm:spPr/>
      <dgm:t>
        <a:bodyPr/>
        <a:lstStyle/>
        <a:p>
          <a:endParaRPr lang="en-IN"/>
        </a:p>
      </dgm:t>
    </dgm:pt>
    <dgm:pt modelId="{1DFA0121-23F8-489D-A304-0D760319DDF0}" type="parTrans" cxnId="{CA354421-4731-41FB-9DA8-42B31FF7C4B1}">
      <dgm:prSet/>
      <dgm:spPr/>
      <dgm:t>
        <a:bodyPr/>
        <a:lstStyle/>
        <a:p>
          <a:endParaRPr lang="en-IN"/>
        </a:p>
      </dgm:t>
    </dgm:pt>
    <dgm:pt modelId="{0340C3F6-3F15-414B-9E15-93EE8A12C787}" type="sibTrans" cxnId="{CA354421-4731-41FB-9DA8-42B31FF7C4B1}">
      <dgm:prSet/>
      <dgm:spPr/>
      <dgm:t>
        <a:bodyPr/>
        <a:lstStyle/>
        <a:p>
          <a:endParaRPr lang="en-IN"/>
        </a:p>
      </dgm:t>
    </dgm:pt>
    <dgm:pt modelId="{A95C9009-026B-48EC-9A7B-3BB26362BFA3}">
      <dgm:prSet/>
      <dgm:spPr/>
      <dgm:t>
        <a:bodyPr/>
        <a:lstStyle/>
        <a:p>
          <a:endParaRPr lang="en-IN"/>
        </a:p>
      </dgm:t>
    </dgm:pt>
    <dgm:pt modelId="{5A43A576-903A-426B-B4AF-15E9AB3D6DAA}" type="parTrans" cxnId="{C3E3ECCD-6941-4E08-8843-8EB00C3128D0}">
      <dgm:prSet/>
      <dgm:spPr/>
      <dgm:t>
        <a:bodyPr/>
        <a:lstStyle/>
        <a:p>
          <a:endParaRPr lang="en-IN"/>
        </a:p>
      </dgm:t>
    </dgm:pt>
    <dgm:pt modelId="{50E1322A-5DA5-40DB-9ECD-8C4E07AAE003}" type="sibTrans" cxnId="{C3E3ECCD-6941-4E08-8843-8EB00C3128D0}">
      <dgm:prSet/>
      <dgm:spPr/>
      <dgm:t>
        <a:bodyPr/>
        <a:lstStyle/>
        <a:p>
          <a:endParaRPr lang="en-IN"/>
        </a:p>
      </dgm:t>
    </dgm:pt>
    <dgm:pt modelId="{80A51E7C-21FC-4D44-91B4-9F5BE0FD8073}">
      <dgm:prSet/>
      <dgm:spPr/>
      <dgm:t>
        <a:bodyPr/>
        <a:lstStyle/>
        <a:p>
          <a:endParaRPr lang="en-IN"/>
        </a:p>
      </dgm:t>
    </dgm:pt>
    <dgm:pt modelId="{2F305095-8EDD-4286-8FEB-BC04F8D1A1E3}" type="parTrans" cxnId="{050CC97D-FF82-4E6A-B3FA-3310D920BB3E}">
      <dgm:prSet/>
      <dgm:spPr/>
      <dgm:t>
        <a:bodyPr/>
        <a:lstStyle/>
        <a:p>
          <a:endParaRPr lang="en-IN"/>
        </a:p>
      </dgm:t>
    </dgm:pt>
    <dgm:pt modelId="{9A88B2E8-0215-400E-A8F5-71858F5D3B21}" type="sibTrans" cxnId="{050CC97D-FF82-4E6A-B3FA-3310D920BB3E}">
      <dgm:prSet/>
      <dgm:spPr/>
      <dgm:t>
        <a:bodyPr/>
        <a:lstStyle/>
        <a:p>
          <a:endParaRPr lang="en-IN"/>
        </a:p>
      </dgm:t>
    </dgm:pt>
    <dgm:pt modelId="{BC510247-5B5F-4719-B505-A34767E04824}">
      <dgm:prSet/>
      <dgm:spPr/>
      <dgm:t>
        <a:bodyPr/>
        <a:lstStyle/>
        <a:p>
          <a:endParaRPr lang="en-IN"/>
        </a:p>
      </dgm:t>
    </dgm:pt>
    <dgm:pt modelId="{97F95F33-574D-405C-A6AD-AE2149D00E04}" type="parTrans" cxnId="{DA4B207D-7D58-497E-83E0-D6BAF8D720E1}">
      <dgm:prSet/>
      <dgm:spPr/>
      <dgm:t>
        <a:bodyPr/>
        <a:lstStyle/>
        <a:p>
          <a:endParaRPr lang="en-IN"/>
        </a:p>
      </dgm:t>
    </dgm:pt>
    <dgm:pt modelId="{3E514B24-6441-42D4-A838-077757412884}" type="sibTrans" cxnId="{DA4B207D-7D58-497E-83E0-D6BAF8D720E1}">
      <dgm:prSet/>
      <dgm:spPr/>
      <dgm:t>
        <a:bodyPr/>
        <a:lstStyle/>
        <a:p>
          <a:endParaRPr lang="en-IN"/>
        </a:p>
      </dgm:t>
    </dgm:pt>
    <dgm:pt modelId="{2B0BDEB9-2915-45C5-90E1-D04FAA0E2AF2}">
      <dgm:prSet/>
      <dgm:spPr/>
      <dgm:t>
        <a:bodyPr/>
        <a:lstStyle/>
        <a:p>
          <a:endParaRPr lang="en-IN"/>
        </a:p>
      </dgm:t>
    </dgm:pt>
    <dgm:pt modelId="{1A9539AA-947A-4D56-9A84-3D1195B8E0E0}" type="parTrans" cxnId="{F815B042-0884-4E58-B15E-5F50AD240289}">
      <dgm:prSet/>
      <dgm:spPr/>
      <dgm:t>
        <a:bodyPr/>
        <a:lstStyle/>
        <a:p>
          <a:endParaRPr lang="en-IN"/>
        </a:p>
      </dgm:t>
    </dgm:pt>
    <dgm:pt modelId="{4A9D0367-6947-4B83-B9F0-551486FED596}" type="sibTrans" cxnId="{F815B042-0884-4E58-B15E-5F50AD240289}">
      <dgm:prSet/>
      <dgm:spPr/>
      <dgm:t>
        <a:bodyPr/>
        <a:lstStyle/>
        <a:p>
          <a:endParaRPr lang="en-IN"/>
        </a:p>
      </dgm:t>
    </dgm:pt>
    <dgm:pt modelId="{15FC416B-E419-4865-A11D-2413F788DF1C}" type="pres">
      <dgm:prSet presAssocID="{74F6F430-622B-4EAE-B305-3F1ABC76AECB}" presName="Name0" presStyleCnt="0">
        <dgm:presLayoutVars>
          <dgm:chMax val="7"/>
          <dgm:chPref val="7"/>
          <dgm:dir/>
        </dgm:presLayoutVars>
      </dgm:prSet>
      <dgm:spPr/>
    </dgm:pt>
    <dgm:pt modelId="{9C15B011-94D0-4754-9ACD-26D257F1E819}" type="pres">
      <dgm:prSet presAssocID="{74F6F430-622B-4EAE-B305-3F1ABC76AECB}" presName="Name1" presStyleCnt="0"/>
      <dgm:spPr/>
    </dgm:pt>
    <dgm:pt modelId="{1ACEFD79-6B73-49BA-9ED5-64B87F2C704A}" type="pres">
      <dgm:prSet presAssocID="{37A8673C-75E9-42B8-9286-F7817C38238E}" presName="picture_1" presStyleCnt="0"/>
      <dgm:spPr/>
    </dgm:pt>
    <dgm:pt modelId="{DAD3A155-A21B-4837-9277-438D280C297C}" type="pres">
      <dgm:prSet presAssocID="{37A8673C-75E9-42B8-9286-F7817C38238E}" presName="pictureRepeatNode" presStyleLbl="alignImgPlace1" presStyleIdx="0" presStyleCnt="7" custScaleX="159387" custScaleY="176506" custLinFactNeighborX="-415" custLinFactNeighborY="31931"/>
      <dgm:spPr/>
    </dgm:pt>
    <dgm:pt modelId="{6BB7D4B4-2C50-464D-8EA1-68F330101FEE}" type="pres">
      <dgm:prSet presAssocID="{FC02FA3F-90F5-48EA-8DF4-1FF76CAC0295}" presName="text_1" presStyleLbl="node1" presStyleIdx="0" presStyleCnt="0">
        <dgm:presLayoutVars>
          <dgm:bulletEnabled val="1"/>
        </dgm:presLayoutVars>
      </dgm:prSet>
      <dgm:spPr/>
    </dgm:pt>
    <dgm:pt modelId="{B9868470-5B78-40E8-B993-510464EBE0DD}" type="pres">
      <dgm:prSet presAssocID="{2B03592A-5A8B-445E-90DB-01CBE7F5128A}" presName="picture_2" presStyleCnt="0"/>
      <dgm:spPr/>
    </dgm:pt>
    <dgm:pt modelId="{1E634731-566E-4ABC-B4F2-6649C0FA9A66}" type="pres">
      <dgm:prSet presAssocID="{2B03592A-5A8B-445E-90DB-01CBE7F5128A}" presName="pictureRepeatNode" presStyleLbl="alignImgPlace1" presStyleIdx="1" presStyleCnt="7"/>
      <dgm:spPr/>
    </dgm:pt>
    <dgm:pt modelId="{96D60F90-0025-4A20-A83E-67B56C242C04}" type="pres">
      <dgm:prSet presAssocID="{35E84650-365C-4F9C-8097-66BC5CE49859}" presName="line_2" presStyleLbl="parChTrans1D1" presStyleIdx="0" presStyleCnt="6"/>
      <dgm:spPr/>
    </dgm:pt>
    <dgm:pt modelId="{88FB0B0E-7120-4368-B999-2D5CC8496C93}" type="pres">
      <dgm:prSet presAssocID="{35E84650-365C-4F9C-8097-66BC5CE49859}" presName="textparent_2" presStyleLbl="node1" presStyleIdx="0" presStyleCnt="0"/>
      <dgm:spPr/>
    </dgm:pt>
    <dgm:pt modelId="{1EA56610-080B-4712-B2FA-3A08050746A1}" type="pres">
      <dgm:prSet presAssocID="{35E84650-365C-4F9C-8097-66BC5CE49859}" presName="text_2" presStyleLbl="revTx" presStyleIdx="0" presStyleCnt="6">
        <dgm:presLayoutVars>
          <dgm:bulletEnabled val="1"/>
        </dgm:presLayoutVars>
      </dgm:prSet>
      <dgm:spPr/>
    </dgm:pt>
    <dgm:pt modelId="{56890579-AE3A-44A4-9015-C4C35D73A376}" type="pres">
      <dgm:prSet presAssocID="{0340C3F6-3F15-414B-9E15-93EE8A12C787}" presName="picture_3" presStyleCnt="0"/>
      <dgm:spPr/>
    </dgm:pt>
    <dgm:pt modelId="{D9EACCD7-933E-4582-923A-C4E60C436BE1}" type="pres">
      <dgm:prSet presAssocID="{0340C3F6-3F15-414B-9E15-93EE8A12C787}" presName="pictureRepeatNode" presStyleLbl="alignImgPlace1" presStyleIdx="2" presStyleCnt="7"/>
      <dgm:spPr/>
    </dgm:pt>
    <dgm:pt modelId="{AE452C4D-B15D-48F6-B545-600AAC162D9A}" type="pres">
      <dgm:prSet presAssocID="{DC98AEF4-EF0C-44A0-95F8-D8CBE94D8B36}" presName="line_3" presStyleLbl="parChTrans1D1" presStyleIdx="1" presStyleCnt="6"/>
      <dgm:spPr/>
    </dgm:pt>
    <dgm:pt modelId="{A5CF5F76-F27C-449D-A713-DAEB40F8E584}" type="pres">
      <dgm:prSet presAssocID="{DC98AEF4-EF0C-44A0-95F8-D8CBE94D8B36}" presName="textparent_3" presStyleLbl="node1" presStyleIdx="0" presStyleCnt="0"/>
      <dgm:spPr/>
    </dgm:pt>
    <dgm:pt modelId="{4B530EFD-C86D-408C-AF00-EFA3277CB460}" type="pres">
      <dgm:prSet presAssocID="{DC98AEF4-EF0C-44A0-95F8-D8CBE94D8B36}" presName="text_3" presStyleLbl="revTx" presStyleIdx="1" presStyleCnt="6">
        <dgm:presLayoutVars>
          <dgm:bulletEnabled val="1"/>
        </dgm:presLayoutVars>
      </dgm:prSet>
      <dgm:spPr/>
    </dgm:pt>
    <dgm:pt modelId="{867DAA20-546A-4BE7-BA55-34E1B982EAE8}" type="pres">
      <dgm:prSet presAssocID="{50E1322A-5DA5-40DB-9ECD-8C4E07AAE003}" presName="picture_4" presStyleCnt="0"/>
      <dgm:spPr/>
    </dgm:pt>
    <dgm:pt modelId="{0D7F41B2-B72F-49B6-9E5E-C6D71993ADAF}" type="pres">
      <dgm:prSet presAssocID="{50E1322A-5DA5-40DB-9ECD-8C4E07AAE003}" presName="pictureRepeatNode" presStyleLbl="alignImgPlace1" presStyleIdx="3" presStyleCnt="7"/>
      <dgm:spPr/>
    </dgm:pt>
    <dgm:pt modelId="{23EED23F-7DE8-4EE7-8E2A-AECE6D489404}" type="pres">
      <dgm:prSet presAssocID="{A95C9009-026B-48EC-9A7B-3BB26362BFA3}" presName="line_4" presStyleLbl="parChTrans1D1" presStyleIdx="2" presStyleCnt="6"/>
      <dgm:spPr/>
    </dgm:pt>
    <dgm:pt modelId="{0FB515FC-F723-4141-B00B-DD183F20ED93}" type="pres">
      <dgm:prSet presAssocID="{A95C9009-026B-48EC-9A7B-3BB26362BFA3}" presName="textparent_4" presStyleLbl="node1" presStyleIdx="0" presStyleCnt="0"/>
      <dgm:spPr/>
    </dgm:pt>
    <dgm:pt modelId="{179087E9-419A-4485-ADD4-BA378C2918D8}" type="pres">
      <dgm:prSet presAssocID="{A95C9009-026B-48EC-9A7B-3BB26362BFA3}" presName="text_4" presStyleLbl="revTx" presStyleIdx="2" presStyleCnt="6">
        <dgm:presLayoutVars>
          <dgm:bulletEnabled val="1"/>
        </dgm:presLayoutVars>
      </dgm:prSet>
      <dgm:spPr/>
    </dgm:pt>
    <dgm:pt modelId="{0EE4460B-8184-46A0-9587-5A08F8507B8F}" type="pres">
      <dgm:prSet presAssocID="{9A88B2E8-0215-400E-A8F5-71858F5D3B21}" presName="picture_5" presStyleCnt="0"/>
      <dgm:spPr/>
    </dgm:pt>
    <dgm:pt modelId="{AD94A76B-571E-416B-955C-55FF1F2127CB}" type="pres">
      <dgm:prSet presAssocID="{9A88B2E8-0215-400E-A8F5-71858F5D3B21}" presName="pictureRepeatNode" presStyleLbl="alignImgPlace1" presStyleIdx="4" presStyleCnt="7"/>
      <dgm:spPr/>
    </dgm:pt>
    <dgm:pt modelId="{CB8A5A12-AC37-40E9-B3A2-8926B69AD46B}" type="pres">
      <dgm:prSet presAssocID="{80A51E7C-21FC-4D44-91B4-9F5BE0FD8073}" presName="line_5" presStyleLbl="parChTrans1D1" presStyleIdx="3" presStyleCnt="6"/>
      <dgm:spPr/>
    </dgm:pt>
    <dgm:pt modelId="{41CD2C2E-8C2E-48E8-A4BD-33A4F47E9A57}" type="pres">
      <dgm:prSet presAssocID="{80A51E7C-21FC-4D44-91B4-9F5BE0FD8073}" presName="textparent_5" presStyleLbl="node1" presStyleIdx="0" presStyleCnt="0"/>
      <dgm:spPr/>
    </dgm:pt>
    <dgm:pt modelId="{A58879C1-F699-479C-B66F-9F989D063830}" type="pres">
      <dgm:prSet presAssocID="{80A51E7C-21FC-4D44-91B4-9F5BE0FD8073}" presName="text_5" presStyleLbl="revTx" presStyleIdx="3" presStyleCnt="6">
        <dgm:presLayoutVars>
          <dgm:bulletEnabled val="1"/>
        </dgm:presLayoutVars>
      </dgm:prSet>
      <dgm:spPr/>
    </dgm:pt>
    <dgm:pt modelId="{896E3B04-06C8-4F91-955F-8876B76BC81C}" type="pres">
      <dgm:prSet presAssocID="{3E514B24-6441-42D4-A838-077757412884}" presName="picture_6" presStyleCnt="0"/>
      <dgm:spPr/>
    </dgm:pt>
    <dgm:pt modelId="{A135EFFD-86D4-422D-A1B3-10835BB477F2}" type="pres">
      <dgm:prSet presAssocID="{3E514B24-6441-42D4-A838-077757412884}" presName="pictureRepeatNode" presStyleLbl="alignImgPlace1" presStyleIdx="5" presStyleCnt="7"/>
      <dgm:spPr/>
    </dgm:pt>
    <dgm:pt modelId="{800BDA3A-10D3-4D2A-AB35-95CB6B424EDC}" type="pres">
      <dgm:prSet presAssocID="{BC510247-5B5F-4719-B505-A34767E04824}" presName="line_6" presStyleLbl="parChTrans1D1" presStyleIdx="4" presStyleCnt="6"/>
      <dgm:spPr/>
    </dgm:pt>
    <dgm:pt modelId="{86E5F66E-5B0F-4DF4-944A-B43F8105B0CA}" type="pres">
      <dgm:prSet presAssocID="{BC510247-5B5F-4719-B505-A34767E04824}" presName="textparent_6" presStyleLbl="node1" presStyleIdx="0" presStyleCnt="0"/>
      <dgm:spPr/>
    </dgm:pt>
    <dgm:pt modelId="{ED249513-EC10-408F-86E4-97C7E8E7F431}" type="pres">
      <dgm:prSet presAssocID="{BC510247-5B5F-4719-B505-A34767E04824}" presName="text_6" presStyleLbl="revTx" presStyleIdx="4" presStyleCnt="6">
        <dgm:presLayoutVars>
          <dgm:bulletEnabled val="1"/>
        </dgm:presLayoutVars>
      </dgm:prSet>
      <dgm:spPr/>
    </dgm:pt>
    <dgm:pt modelId="{A547DE5C-C012-495A-BB7D-63FADB504E5F}" type="pres">
      <dgm:prSet presAssocID="{4A9D0367-6947-4B83-B9F0-551486FED596}" presName="picture_7" presStyleCnt="0"/>
      <dgm:spPr/>
    </dgm:pt>
    <dgm:pt modelId="{A518611A-76C9-4A6B-AB03-9E3D3403612C}" type="pres">
      <dgm:prSet presAssocID="{4A9D0367-6947-4B83-B9F0-551486FED596}" presName="pictureRepeatNode" presStyleLbl="alignImgPlace1" presStyleIdx="6" presStyleCnt="7"/>
      <dgm:spPr/>
    </dgm:pt>
    <dgm:pt modelId="{331FDEB2-E581-498A-A125-F36EF21BD886}" type="pres">
      <dgm:prSet presAssocID="{2B0BDEB9-2915-45C5-90E1-D04FAA0E2AF2}" presName="line_7" presStyleLbl="parChTrans1D1" presStyleIdx="5" presStyleCnt="6"/>
      <dgm:spPr/>
    </dgm:pt>
    <dgm:pt modelId="{A3EB7A9D-10C2-425D-A615-87E2476B05ED}" type="pres">
      <dgm:prSet presAssocID="{2B0BDEB9-2915-45C5-90E1-D04FAA0E2AF2}" presName="textparent_7" presStyleLbl="node1" presStyleIdx="0" presStyleCnt="0"/>
      <dgm:spPr/>
    </dgm:pt>
    <dgm:pt modelId="{137A0E7C-F295-493E-B25D-D31E773C5FAC}" type="pres">
      <dgm:prSet presAssocID="{2B0BDEB9-2915-45C5-90E1-D04FAA0E2AF2}" presName="text_7" presStyleLbl="revTx" presStyleIdx="5" presStyleCnt="6">
        <dgm:presLayoutVars>
          <dgm:bulletEnabled val="1"/>
        </dgm:presLayoutVars>
      </dgm:prSet>
      <dgm:spPr/>
    </dgm:pt>
  </dgm:ptLst>
  <dgm:cxnLst>
    <dgm:cxn modelId="{E1C83C11-70CA-42F9-92CE-392B6657E89C}" type="presOf" srcId="{3E514B24-6441-42D4-A838-077757412884}" destId="{A135EFFD-86D4-422D-A1B3-10835BB477F2}" srcOrd="0" destOrd="0" presId="urn:microsoft.com/office/officeart/2008/layout/CircularPictureCallout"/>
    <dgm:cxn modelId="{79B8341A-DB10-4CC0-A7E9-81C93097E024}" type="presOf" srcId="{2B03592A-5A8B-445E-90DB-01CBE7F5128A}" destId="{1E634731-566E-4ABC-B4F2-6649C0FA9A66}" srcOrd="0" destOrd="0" presId="urn:microsoft.com/office/officeart/2008/layout/CircularPictureCallout"/>
    <dgm:cxn modelId="{CA354421-4731-41FB-9DA8-42B31FF7C4B1}" srcId="{74F6F430-622B-4EAE-B305-3F1ABC76AECB}" destId="{DC98AEF4-EF0C-44A0-95F8-D8CBE94D8B36}" srcOrd="2" destOrd="0" parTransId="{1DFA0121-23F8-489D-A304-0D760319DDF0}" sibTransId="{0340C3F6-3F15-414B-9E15-93EE8A12C787}"/>
    <dgm:cxn modelId="{09F49C31-9F3C-418B-AB34-8034C5CA5A5D}" type="presOf" srcId="{DC98AEF4-EF0C-44A0-95F8-D8CBE94D8B36}" destId="{4B530EFD-C86D-408C-AF00-EFA3277CB460}" srcOrd="0" destOrd="0" presId="urn:microsoft.com/office/officeart/2008/layout/CircularPictureCallout"/>
    <dgm:cxn modelId="{F815B042-0884-4E58-B15E-5F50AD240289}" srcId="{74F6F430-622B-4EAE-B305-3F1ABC76AECB}" destId="{2B0BDEB9-2915-45C5-90E1-D04FAA0E2AF2}" srcOrd="6" destOrd="0" parTransId="{1A9539AA-947A-4D56-9A84-3D1195B8E0E0}" sibTransId="{4A9D0367-6947-4B83-B9F0-551486FED596}"/>
    <dgm:cxn modelId="{3715F94A-21FE-42A3-A79E-80E58835BA9B}" type="presOf" srcId="{50E1322A-5DA5-40DB-9ECD-8C4E07AAE003}" destId="{0D7F41B2-B72F-49B6-9E5E-C6D71993ADAF}" srcOrd="0" destOrd="0" presId="urn:microsoft.com/office/officeart/2008/layout/CircularPictureCallout"/>
    <dgm:cxn modelId="{1858AF4B-71A9-458D-9CF1-2F23B7D14E25}" type="presOf" srcId="{FC02FA3F-90F5-48EA-8DF4-1FF76CAC0295}" destId="{6BB7D4B4-2C50-464D-8EA1-68F330101FEE}" srcOrd="0" destOrd="0" presId="urn:microsoft.com/office/officeart/2008/layout/CircularPictureCallout"/>
    <dgm:cxn modelId="{D8DA4B6D-E710-45B9-A10B-7ADDAB5B5C35}" type="presOf" srcId="{A95C9009-026B-48EC-9A7B-3BB26362BFA3}" destId="{179087E9-419A-4485-ADD4-BA378C2918D8}" srcOrd="0" destOrd="0" presId="urn:microsoft.com/office/officeart/2008/layout/CircularPictureCallout"/>
    <dgm:cxn modelId="{5EB77D50-2AD0-4F53-9AA5-D167256F50C9}" type="presOf" srcId="{80A51E7C-21FC-4D44-91B4-9F5BE0FD8073}" destId="{A58879C1-F699-479C-B66F-9F989D063830}" srcOrd="0" destOrd="0" presId="urn:microsoft.com/office/officeart/2008/layout/CircularPictureCallout"/>
    <dgm:cxn modelId="{C416BB7C-8215-49AC-BDB2-5BE7DB9F870D}" srcId="{74F6F430-622B-4EAE-B305-3F1ABC76AECB}" destId="{35E84650-365C-4F9C-8097-66BC5CE49859}" srcOrd="1" destOrd="0" parTransId="{4A7ED102-597E-4D78-B155-225B80A02E0F}" sibTransId="{2B03592A-5A8B-445E-90DB-01CBE7F5128A}"/>
    <dgm:cxn modelId="{DA4B207D-7D58-497E-83E0-D6BAF8D720E1}" srcId="{74F6F430-622B-4EAE-B305-3F1ABC76AECB}" destId="{BC510247-5B5F-4719-B505-A34767E04824}" srcOrd="5" destOrd="0" parTransId="{97F95F33-574D-405C-A6AD-AE2149D00E04}" sibTransId="{3E514B24-6441-42D4-A838-077757412884}"/>
    <dgm:cxn modelId="{050CC97D-FF82-4E6A-B3FA-3310D920BB3E}" srcId="{74F6F430-622B-4EAE-B305-3F1ABC76AECB}" destId="{80A51E7C-21FC-4D44-91B4-9F5BE0FD8073}" srcOrd="4" destOrd="0" parTransId="{2F305095-8EDD-4286-8FEB-BC04F8D1A1E3}" sibTransId="{9A88B2E8-0215-400E-A8F5-71858F5D3B21}"/>
    <dgm:cxn modelId="{2067F07E-6E21-45A6-AB53-4EC3DCB7253C}" type="presOf" srcId="{74F6F430-622B-4EAE-B305-3F1ABC76AECB}" destId="{15FC416B-E419-4865-A11D-2413F788DF1C}" srcOrd="0" destOrd="0" presId="urn:microsoft.com/office/officeart/2008/layout/CircularPictureCallout"/>
    <dgm:cxn modelId="{9C239281-DB79-423F-A732-1EB499EC3B5D}" type="presOf" srcId="{0340C3F6-3F15-414B-9E15-93EE8A12C787}" destId="{D9EACCD7-933E-4582-923A-C4E60C436BE1}" srcOrd="0" destOrd="0" presId="urn:microsoft.com/office/officeart/2008/layout/CircularPictureCallout"/>
    <dgm:cxn modelId="{F7B02695-ACC2-4738-86FD-EBE77296DDD7}" type="presOf" srcId="{37A8673C-75E9-42B8-9286-F7817C38238E}" destId="{DAD3A155-A21B-4837-9277-438D280C297C}" srcOrd="0" destOrd="0" presId="urn:microsoft.com/office/officeart/2008/layout/CircularPictureCallout"/>
    <dgm:cxn modelId="{7FD34EB9-86B3-46F0-BF16-5957131CC864}" type="presOf" srcId="{4A9D0367-6947-4B83-B9F0-551486FED596}" destId="{A518611A-76C9-4A6B-AB03-9E3D3403612C}" srcOrd="0" destOrd="0" presId="urn:microsoft.com/office/officeart/2008/layout/CircularPictureCallout"/>
    <dgm:cxn modelId="{0A1B57BF-96D2-4899-B869-6698FA43DA51}" type="presOf" srcId="{2B0BDEB9-2915-45C5-90E1-D04FAA0E2AF2}" destId="{137A0E7C-F295-493E-B25D-D31E773C5FAC}" srcOrd="0" destOrd="0" presId="urn:microsoft.com/office/officeart/2008/layout/CircularPictureCallout"/>
    <dgm:cxn modelId="{34A847C7-6D75-4B22-A7A5-F9ECDDD2D618}" type="presOf" srcId="{BC510247-5B5F-4719-B505-A34767E04824}" destId="{ED249513-EC10-408F-86E4-97C7E8E7F431}" srcOrd="0" destOrd="0" presId="urn:microsoft.com/office/officeart/2008/layout/CircularPictureCallout"/>
    <dgm:cxn modelId="{C3E3ECCD-6941-4E08-8843-8EB00C3128D0}" srcId="{74F6F430-622B-4EAE-B305-3F1ABC76AECB}" destId="{A95C9009-026B-48EC-9A7B-3BB26362BFA3}" srcOrd="3" destOrd="0" parTransId="{5A43A576-903A-426B-B4AF-15E9AB3D6DAA}" sibTransId="{50E1322A-5DA5-40DB-9ECD-8C4E07AAE003}"/>
    <dgm:cxn modelId="{4C57A4CF-46C1-43AC-A1B1-840E1116B2D8}" type="presOf" srcId="{35E84650-365C-4F9C-8097-66BC5CE49859}" destId="{1EA56610-080B-4712-B2FA-3A08050746A1}" srcOrd="0" destOrd="0" presId="urn:microsoft.com/office/officeart/2008/layout/CircularPictureCallout"/>
    <dgm:cxn modelId="{E69154E4-EEC0-406D-853F-1AEBE36F89D0}" type="presOf" srcId="{9A88B2E8-0215-400E-A8F5-71858F5D3B21}" destId="{AD94A76B-571E-416B-955C-55FF1F2127CB}" srcOrd="0" destOrd="0" presId="urn:microsoft.com/office/officeart/2008/layout/CircularPictureCallout"/>
    <dgm:cxn modelId="{823784ED-FAC5-46EA-AD66-3575B3090DE3}" srcId="{74F6F430-622B-4EAE-B305-3F1ABC76AECB}" destId="{FC02FA3F-90F5-48EA-8DF4-1FF76CAC0295}" srcOrd="0" destOrd="0" parTransId="{71617077-769A-4F1A-B3B4-FB7BDBE7057B}" sibTransId="{37A8673C-75E9-42B8-9286-F7817C38238E}"/>
    <dgm:cxn modelId="{E499A96F-B621-4805-A008-332F5B3E0619}" type="presParOf" srcId="{15FC416B-E419-4865-A11D-2413F788DF1C}" destId="{9C15B011-94D0-4754-9ACD-26D257F1E819}" srcOrd="0" destOrd="0" presId="urn:microsoft.com/office/officeart/2008/layout/CircularPictureCallout"/>
    <dgm:cxn modelId="{CF3EF062-80F8-46CA-9205-D7B63F92DBE7}" type="presParOf" srcId="{9C15B011-94D0-4754-9ACD-26D257F1E819}" destId="{1ACEFD79-6B73-49BA-9ED5-64B87F2C704A}" srcOrd="0" destOrd="0" presId="urn:microsoft.com/office/officeart/2008/layout/CircularPictureCallout"/>
    <dgm:cxn modelId="{814EB3F9-1E9A-4546-9B69-4D2F39A5F91C}" type="presParOf" srcId="{1ACEFD79-6B73-49BA-9ED5-64B87F2C704A}" destId="{DAD3A155-A21B-4837-9277-438D280C297C}" srcOrd="0" destOrd="0" presId="urn:microsoft.com/office/officeart/2008/layout/CircularPictureCallout"/>
    <dgm:cxn modelId="{047C5C77-D4BF-4A8D-81B8-5B4FA866842B}" type="presParOf" srcId="{9C15B011-94D0-4754-9ACD-26D257F1E819}" destId="{6BB7D4B4-2C50-464D-8EA1-68F330101FEE}" srcOrd="1" destOrd="0" presId="urn:microsoft.com/office/officeart/2008/layout/CircularPictureCallout"/>
    <dgm:cxn modelId="{DD0D22C3-840E-4E14-A312-5AFC59532632}" type="presParOf" srcId="{9C15B011-94D0-4754-9ACD-26D257F1E819}" destId="{B9868470-5B78-40E8-B993-510464EBE0DD}" srcOrd="2" destOrd="0" presId="urn:microsoft.com/office/officeart/2008/layout/CircularPictureCallout"/>
    <dgm:cxn modelId="{87D601BF-CC91-4BEF-A146-CE0B8060BBCE}" type="presParOf" srcId="{B9868470-5B78-40E8-B993-510464EBE0DD}" destId="{1E634731-566E-4ABC-B4F2-6649C0FA9A66}" srcOrd="0" destOrd="0" presId="urn:microsoft.com/office/officeart/2008/layout/CircularPictureCallout"/>
    <dgm:cxn modelId="{B669343F-BB31-4092-B44D-4A1FEA812EC8}" type="presParOf" srcId="{9C15B011-94D0-4754-9ACD-26D257F1E819}" destId="{96D60F90-0025-4A20-A83E-67B56C242C04}" srcOrd="3" destOrd="0" presId="urn:microsoft.com/office/officeart/2008/layout/CircularPictureCallout"/>
    <dgm:cxn modelId="{3AE47662-4D82-4316-A193-1E2BCFCE68B6}" type="presParOf" srcId="{9C15B011-94D0-4754-9ACD-26D257F1E819}" destId="{88FB0B0E-7120-4368-B999-2D5CC8496C93}" srcOrd="4" destOrd="0" presId="urn:microsoft.com/office/officeart/2008/layout/CircularPictureCallout"/>
    <dgm:cxn modelId="{A1161D7E-7C6E-44A7-8A99-FB5605E4F1A6}" type="presParOf" srcId="{88FB0B0E-7120-4368-B999-2D5CC8496C93}" destId="{1EA56610-080B-4712-B2FA-3A08050746A1}" srcOrd="0" destOrd="0" presId="urn:microsoft.com/office/officeart/2008/layout/CircularPictureCallout"/>
    <dgm:cxn modelId="{5FE1A70C-2CA3-4103-8B32-AFDFB6F89AD4}" type="presParOf" srcId="{9C15B011-94D0-4754-9ACD-26D257F1E819}" destId="{56890579-AE3A-44A4-9015-C4C35D73A376}" srcOrd="5" destOrd="0" presId="urn:microsoft.com/office/officeart/2008/layout/CircularPictureCallout"/>
    <dgm:cxn modelId="{1F9EE792-4A26-4AA5-B755-C42082517DD1}" type="presParOf" srcId="{56890579-AE3A-44A4-9015-C4C35D73A376}" destId="{D9EACCD7-933E-4582-923A-C4E60C436BE1}" srcOrd="0" destOrd="0" presId="urn:microsoft.com/office/officeart/2008/layout/CircularPictureCallout"/>
    <dgm:cxn modelId="{D6E43EE4-3624-4AA8-AE03-DD89067705CC}" type="presParOf" srcId="{9C15B011-94D0-4754-9ACD-26D257F1E819}" destId="{AE452C4D-B15D-48F6-B545-600AAC162D9A}" srcOrd="6" destOrd="0" presId="urn:microsoft.com/office/officeart/2008/layout/CircularPictureCallout"/>
    <dgm:cxn modelId="{45BC88BD-406A-41B2-ABF0-54D01E39F6DB}" type="presParOf" srcId="{9C15B011-94D0-4754-9ACD-26D257F1E819}" destId="{A5CF5F76-F27C-449D-A713-DAEB40F8E584}" srcOrd="7" destOrd="0" presId="urn:microsoft.com/office/officeart/2008/layout/CircularPictureCallout"/>
    <dgm:cxn modelId="{66C22F32-3CB3-4A88-9E33-FA485241D00C}" type="presParOf" srcId="{A5CF5F76-F27C-449D-A713-DAEB40F8E584}" destId="{4B530EFD-C86D-408C-AF00-EFA3277CB460}" srcOrd="0" destOrd="0" presId="urn:microsoft.com/office/officeart/2008/layout/CircularPictureCallout"/>
    <dgm:cxn modelId="{D7A56B04-1803-41B7-90F8-FC8B59DB7A87}" type="presParOf" srcId="{9C15B011-94D0-4754-9ACD-26D257F1E819}" destId="{867DAA20-546A-4BE7-BA55-34E1B982EAE8}" srcOrd="8" destOrd="0" presId="urn:microsoft.com/office/officeart/2008/layout/CircularPictureCallout"/>
    <dgm:cxn modelId="{25B3D840-6BBB-47F2-8B3C-CB67644B575E}" type="presParOf" srcId="{867DAA20-546A-4BE7-BA55-34E1B982EAE8}" destId="{0D7F41B2-B72F-49B6-9E5E-C6D71993ADAF}" srcOrd="0" destOrd="0" presId="urn:microsoft.com/office/officeart/2008/layout/CircularPictureCallout"/>
    <dgm:cxn modelId="{96980E27-17F2-4894-A484-F85BA586D4A2}" type="presParOf" srcId="{9C15B011-94D0-4754-9ACD-26D257F1E819}" destId="{23EED23F-7DE8-4EE7-8E2A-AECE6D489404}" srcOrd="9" destOrd="0" presId="urn:microsoft.com/office/officeart/2008/layout/CircularPictureCallout"/>
    <dgm:cxn modelId="{EFE36108-D4AD-4C1E-901E-4618FE6EB65F}" type="presParOf" srcId="{9C15B011-94D0-4754-9ACD-26D257F1E819}" destId="{0FB515FC-F723-4141-B00B-DD183F20ED93}" srcOrd="10" destOrd="0" presId="urn:microsoft.com/office/officeart/2008/layout/CircularPictureCallout"/>
    <dgm:cxn modelId="{EDF0DA64-3296-4FC8-8D0C-402997BEB33F}" type="presParOf" srcId="{0FB515FC-F723-4141-B00B-DD183F20ED93}" destId="{179087E9-419A-4485-ADD4-BA378C2918D8}" srcOrd="0" destOrd="0" presId="urn:microsoft.com/office/officeart/2008/layout/CircularPictureCallout"/>
    <dgm:cxn modelId="{F1F97745-FFEB-4044-8999-B141F6B67CF6}" type="presParOf" srcId="{9C15B011-94D0-4754-9ACD-26D257F1E819}" destId="{0EE4460B-8184-46A0-9587-5A08F8507B8F}" srcOrd="11" destOrd="0" presId="urn:microsoft.com/office/officeart/2008/layout/CircularPictureCallout"/>
    <dgm:cxn modelId="{D915D535-1E21-4E30-B482-9E1F021F586D}" type="presParOf" srcId="{0EE4460B-8184-46A0-9587-5A08F8507B8F}" destId="{AD94A76B-571E-416B-955C-55FF1F2127CB}" srcOrd="0" destOrd="0" presId="urn:microsoft.com/office/officeart/2008/layout/CircularPictureCallout"/>
    <dgm:cxn modelId="{E0E2EBEC-9C17-492E-98D4-029DC8815C98}" type="presParOf" srcId="{9C15B011-94D0-4754-9ACD-26D257F1E819}" destId="{CB8A5A12-AC37-40E9-B3A2-8926B69AD46B}" srcOrd="12" destOrd="0" presId="urn:microsoft.com/office/officeart/2008/layout/CircularPictureCallout"/>
    <dgm:cxn modelId="{7F7A8CA2-A6CC-43D7-87F4-AB5C07546A46}" type="presParOf" srcId="{9C15B011-94D0-4754-9ACD-26D257F1E819}" destId="{41CD2C2E-8C2E-48E8-A4BD-33A4F47E9A57}" srcOrd="13" destOrd="0" presId="urn:microsoft.com/office/officeart/2008/layout/CircularPictureCallout"/>
    <dgm:cxn modelId="{C3E08BFA-C8D5-4735-96D0-C997E3DE4B4D}" type="presParOf" srcId="{41CD2C2E-8C2E-48E8-A4BD-33A4F47E9A57}" destId="{A58879C1-F699-479C-B66F-9F989D063830}" srcOrd="0" destOrd="0" presId="urn:microsoft.com/office/officeart/2008/layout/CircularPictureCallout"/>
    <dgm:cxn modelId="{1837D6A4-0F20-4413-B353-3EFF825D00DF}" type="presParOf" srcId="{9C15B011-94D0-4754-9ACD-26D257F1E819}" destId="{896E3B04-06C8-4F91-955F-8876B76BC81C}" srcOrd="14" destOrd="0" presId="urn:microsoft.com/office/officeart/2008/layout/CircularPictureCallout"/>
    <dgm:cxn modelId="{08BC352A-FC77-40E7-AD73-9E611882357A}" type="presParOf" srcId="{896E3B04-06C8-4F91-955F-8876B76BC81C}" destId="{A135EFFD-86D4-422D-A1B3-10835BB477F2}" srcOrd="0" destOrd="0" presId="urn:microsoft.com/office/officeart/2008/layout/CircularPictureCallout"/>
    <dgm:cxn modelId="{A4BF8736-A460-4346-A361-C09833EE4A77}" type="presParOf" srcId="{9C15B011-94D0-4754-9ACD-26D257F1E819}" destId="{800BDA3A-10D3-4D2A-AB35-95CB6B424EDC}" srcOrd="15" destOrd="0" presId="urn:microsoft.com/office/officeart/2008/layout/CircularPictureCallout"/>
    <dgm:cxn modelId="{279E1684-EBD1-4236-8888-5D517A3BBF36}" type="presParOf" srcId="{9C15B011-94D0-4754-9ACD-26D257F1E819}" destId="{86E5F66E-5B0F-4DF4-944A-B43F8105B0CA}" srcOrd="16" destOrd="0" presId="urn:microsoft.com/office/officeart/2008/layout/CircularPictureCallout"/>
    <dgm:cxn modelId="{2D94A627-57FF-495C-94CE-70C84EB88162}" type="presParOf" srcId="{86E5F66E-5B0F-4DF4-944A-B43F8105B0CA}" destId="{ED249513-EC10-408F-86E4-97C7E8E7F431}" srcOrd="0" destOrd="0" presId="urn:microsoft.com/office/officeart/2008/layout/CircularPictureCallout"/>
    <dgm:cxn modelId="{248A5361-D7C6-43D5-B1F5-65EDC111ABC7}" type="presParOf" srcId="{9C15B011-94D0-4754-9ACD-26D257F1E819}" destId="{A547DE5C-C012-495A-BB7D-63FADB504E5F}" srcOrd="17" destOrd="0" presId="urn:microsoft.com/office/officeart/2008/layout/CircularPictureCallout"/>
    <dgm:cxn modelId="{E0254071-7C5D-4C8B-95A8-685A5B1F8D01}" type="presParOf" srcId="{A547DE5C-C012-495A-BB7D-63FADB504E5F}" destId="{A518611A-76C9-4A6B-AB03-9E3D3403612C}" srcOrd="0" destOrd="0" presId="urn:microsoft.com/office/officeart/2008/layout/CircularPictureCallout"/>
    <dgm:cxn modelId="{CA7A1C09-1617-44DE-A680-E62BC81247BC}" type="presParOf" srcId="{9C15B011-94D0-4754-9ACD-26D257F1E819}" destId="{331FDEB2-E581-498A-A125-F36EF21BD886}" srcOrd="18" destOrd="0" presId="urn:microsoft.com/office/officeart/2008/layout/CircularPictureCallout"/>
    <dgm:cxn modelId="{8923A634-0947-4FC5-8703-78A411A59B10}" type="presParOf" srcId="{9C15B011-94D0-4754-9ACD-26D257F1E819}" destId="{A3EB7A9D-10C2-425D-A615-87E2476B05ED}" srcOrd="19" destOrd="0" presId="urn:microsoft.com/office/officeart/2008/layout/CircularPictureCallout"/>
    <dgm:cxn modelId="{EEF748FF-ADA2-4A0F-A7CB-90BFD90AE6FA}" type="presParOf" srcId="{A3EB7A9D-10C2-425D-A615-87E2476B05ED}" destId="{137A0E7C-F295-493E-B25D-D31E773C5FAC}"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3B6D0C-FEF0-4D55-B523-1D1F3D67C3BD}"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FAAF262A-D49B-42B1-919A-6AFC472E4370}">
      <dgm:prSet phldrT="[Text]"/>
      <dgm:spPr/>
      <dgm:t>
        <a:bodyPr/>
        <a:lstStyle/>
        <a:p>
          <a:endParaRPr lang="en-IN" dirty="0"/>
        </a:p>
      </dgm:t>
    </dgm:pt>
    <dgm:pt modelId="{00BD1EF9-9E05-468D-BF82-EF357C36BC76}" type="parTrans" cxnId="{7E99738F-D330-407A-A706-9F7E44D204F0}">
      <dgm:prSet/>
      <dgm:spPr/>
      <dgm:t>
        <a:bodyPr/>
        <a:lstStyle/>
        <a:p>
          <a:endParaRPr lang="en-IN"/>
        </a:p>
      </dgm:t>
    </dgm:pt>
    <dgm:pt modelId="{DFAECCE0-6790-4CB3-A081-DFD008D2C6DB}" type="sibTrans" cxnId="{7E99738F-D330-407A-A706-9F7E44D204F0}">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IN"/>
        </a:p>
      </dgm:t>
      <dgm:extLst>
        <a:ext uri="{E40237B7-FDA0-4F09-8148-C483321AD2D9}">
          <dgm14:cNvPr xmlns:dgm14="http://schemas.microsoft.com/office/drawing/2010/diagram" id="0" name="" descr="Robotics, AI and Machine learning - The Hub For Findings">
            <a:extLst>
              <a:ext uri="{FF2B5EF4-FFF2-40B4-BE49-F238E27FC236}">
                <a16:creationId xmlns:a16="http://schemas.microsoft.com/office/drawing/2014/main" id="{F7C8ED18-CC0B-101A-E763-6A331BFC9F10}"/>
              </a:ext>
            </a:extLst>
          </dgm14:cNvPr>
        </a:ext>
      </dgm:extLst>
    </dgm:pt>
    <dgm:pt modelId="{7605ACAD-A706-4728-AB88-202533509E25}" type="pres">
      <dgm:prSet presAssocID="{913B6D0C-FEF0-4D55-B523-1D1F3D67C3BD}" presName="Name0" presStyleCnt="0">
        <dgm:presLayoutVars>
          <dgm:chMax val="7"/>
          <dgm:chPref val="7"/>
          <dgm:dir/>
        </dgm:presLayoutVars>
      </dgm:prSet>
      <dgm:spPr/>
    </dgm:pt>
    <dgm:pt modelId="{866CC661-2F15-42A1-99CD-27F6E62CF3A0}" type="pres">
      <dgm:prSet presAssocID="{913B6D0C-FEF0-4D55-B523-1D1F3D67C3BD}" presName="Name1" presStyleCnt="0"/>
      <dgm:spPr/>
    </dgm:pt>
    <dgm:pt modelId="{AF824F0F-6791-4116-8526-A2C9772FEE9B}" type="pres">
      <dgm:prSet presAssocID="{DFAECCE0-6790-4CB3-A081-DFD008D2C6DB}" presName="picture_1" presStyleCnt="0"/>
      <dgm:spPr/>
    </dgm:pt>
    <dgm:pt modelId="{8FD6CEA3-6429-48A5-B726-43CB332252A7}" type="pres">
      <dgm:prSet presAssocID="{DFAECCE0-6790-4CB3-A081-DFD008D2C6DB}" presName="pictureRepeatNode" presStyleLbl="alignImgPlace1" presStyleIdx="0" presStyleCnt="1"/>
      <dgm:spPr/>
    </dgm:pt>
    <dgm:pt modelId="{C4216483-2748-4ABF-89C5-321F05DD3CD5}" type="pres">
      <dgm:prSet presAssocID="{FAAF262A-D49B-42B1-919A-6AFC472E4370}" presName="text_1" presStyleLbl="node1" presStyleIdx="0" presStyleCnt="0">
        <dgm:presLayoutVars>
          <dgm:bulletEnabled val="1"/>
        </dgm:presLayoutVars>
      </dgm:prSet>
      <dgm:spPr/>
    </dgm:pt>
  </dgm:ptLst>
  <dgm:cxnLst>
    <dgm:cxn modelId="{71E60E1B-CE91-4E69-A3FB-B35BD23E7AB6}" type="presOf" srcId="{913B6D0C-FEF0-4D55-B523-1D1F3D67C3BD}" destId="{7605ACAD-A706-4728-AB88-202533509E25}" srcOrd="0" destOrd="0" presId="urn:microsoft.com/office/officeart/2008/layout/CircularPictureCallout"/>
    <dgm:cxn modelId="{E2F5772C-7922-4B6B-ABCD-B8939C180386}" type="presOf" srcId="{FAAF262A-D49B-42B1-919A-6AFC472E4370}" destId="{C4216483-2748-4ABF-89C5-321F05DD3CD5}" srcOrd="0" destOrd="0" presId="urn:microsoft.com/office/officeart/2008/layout/CircularPictureCallout"/>
    <dgm:cxn modelId="{93FDA37A-6657-44B2-90BD-0BF9AE0EFB85}" type="presOf" srcId="{DFAECCE0-6790-4CB3-A081-DFD008D2C6DB}" destId="{8FD6CEA3-6429-48A5-B726-43CB332252A7}" srcOrd="0" destOrd="0" presId="urn:microsoft.com/office/officeart/2008/layout/CircularPictureCallout"/>
    <dgm:cxn modelId="{7E99738F-D330-407A-A706-9F7E44D204F0}" srcId="{913B6D0C-FEF0-4D55-B523-1D1F3D67C3BD}" destId="{FAAF262A-D49B-42B1-919A-6AFC472E4370}" srcOrd="0" destOrd="0" parTransId="{00BD1EF9-9E05-468D-BF82-EF357C36BC76}" sibTransId="{DFAECCE0-6790-4CB3-A081-DFD008D2C6DB}"/>
    <dgm:cxn modelId="{AA01F334-612F-4977-9B63-F0B124665FF9}" type="presParOf" srcId="{7605ACAD-A706-4728-AB88-202533509E25}" destId="{866CC661-2F15-42A1-99CD-27F6E62CF3A0}" srcOrd="0" destOrd="0" presId="urn:microsoft.com/office/officeart/2008/layout/CircularPictureCallout"/>
    <dgm:cxn modelId="{F0B8183A-8A2A-46D3-87A2-C2D6AF5FE088}" type="presParOf" srcId="{866CC661-2F15-42A1-99CD-27F6E62CF3A0}" destId="{AF824F0F-6791-4116-8526-A2C9772FEE9B}" srcOrd="0" destOrd="0" presId="urn:microsoft.com/office/officeart/2008/layout/CircularPictureCallout"/>
    <dgm:cxn modelId="{64A53B09-A575-44CE-81DB-227A411F32E5}" type="presParOf" srcId="{AF824F0F-6791-4116-8526-A2C9772FEE9B}" destId="{8FD6CEA3-6429-48A5-B726-43CB332252A7}" srcOrd="0" destOrd="0" presId="urn:microsoft.com/office/officeart/2008/layout/CircularPictureCallout"/>
    <dgm:cxn modelId="{0CA747B9-69EE-4B74-81CD-4FDCE8F693A7}" type="presParOf" srcId="{866CC661-2F15-42A1-99CD-27F6E62CF3A0}" destId="{C4216483-2748-4ABF-89C5-321F05DD3CD5}"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FB8125-F6CD-4F59-86DC-7B713BC0147F}"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B887E210-C95E-4EC6-B93D-8CA195E57C52}">
      <dgm:prSet phldrT="[Text]"/>
      <dgm:spPr/>
      <dgm:t>
        <a:bodyPr/>
        <a:lstStyle/>
        <a:p>
          <a:endParaRPr lang="en-IN" dirty="0"/>
        </a:p>
      </dgm:t>
    </dgm:pt>
    <dgm:pt modelId="{98AE428D-721D-466B-A1E1-A22D6CC86ED5}" type="parTrans" cxnId="{4998B601-5616-4750-BFA1-4A95F70AAE18}">
      <dgm:prSet/>
      <dgm:spPr/>
      <dgm:t>
        <a:bodyPr/>
        <a:lstStyle/>
        <a:p>
          <a:endParaRPr lang="en-IN"/>
        </a:p>
      </dgm:t>
    </dgm:pt>
    <dgm:pt modelId="{F44909EA-BC1F-4724-A8E1-C38B58230D56}" type="sibTrans" cxnId="{4998B601-5616-4750-BFA1-4A95F70AAE18}">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IN"/>
        </a:p>
      </dgm:t>
      <dgm:extLst>
        <a:ext uri="{E40237B7-FDA0-4F09-8148-C483321AD2D9}">
          <dgm14:cNvPr xmlns:dgm14="http://schemas.microsoft.com/office/drawing/2010/diagram" id="0" name="" descr="The Machine Learning Computing Concept of Modern it Technology Stock Photo  - Image of business, concept: 102520418">
            <a:extLst>
              <a:ext uri="{FF2B5EF4-FFF2-40B4-BE49-F238E27FC236}">
                <a16:creationId xmlns:a16="http://schemas.microsoft.com/office/drawing/2014/main" id="{491A9A8B-58CB-43C9-9E89-0BF4BE98CB80}"/>
              </a:ext>
            </a:extLst>
          </dgm14:cNvPr>
        </a:ext>
      </dgm:extLst>
    </dgm:pt>
    <dgm:pt modelId="{26362784-8C40-41A5-A588-2AB61A782845}" type="pres">
      <dgm:prSet presAssocID="{37FB8125-F6CD-4F59-86DC-7B713BC0147F}" presName="Name0" presStyleCnt="0">
        <dgm:presLayoutVars>
          <dgm:chMax val="7"/>
          <dgm:chPref val="7"/>
          <dgm:dir/>
        </dgm:presLayoutVars>
      </dgm:prSet>
      <dgm:spPr/>
    </dgm:pt>
    <dgm:pt modelId="{2F185AAA-9660-4484-A616-7806489D31A3}" type="pres">
      <dgm:prSet presAssocID="{37FB8125-F6CD-4F59-86DC-7B713BC0147F}" presName="Name1" presStyleCnt="0"/>
      <dgm:spPr/>
    </dgm:pt>
    <dgm:pt modelId="{C1B23CA1-6995-459F-AA5B-6A32531553A5}" type="pres">
      <dgm:prSet presAssocID="{F44909EA-BC1F-4724-A8E1-C38B58230D56}" presName="picture_1" presStyleCnt="0"/>
      <dgm:spPr/>
    </dgm:pt>
    <dgm:pt modelId="{8D9F1E6C-FBD0-4C2A-A9F3-830B4E08A606}" type="pres">
      <dgm:prSet presAssocID="{F44909EA-BC1F-4724-A8E1-C38B58230D56}" presName="pictureRepeatNode" presStyleLbl="alignImgPlace1" presStyleIdx="0" presStyleCnt="1" custLinFactNeighborX="-23333" custLinFactNeighborY="-23333"/>
      <dgm:spPr/>
    </dgm:pt>
    <dgm:pt modelId="{B6EE2AD2-1A05-46C5-8016-1AB47168CC0A}" type="pres">
      <dgm:prSet presAssocID="{B887E210-C95E-4EC6-B93D-8CA195E57C52}" presName="text_1" presStyleLbl="node1" presStyleIdx="0" presStyleCnt="0">
        <dgm:presLayoutVars>
          <dgm:bulletEnabled val="1"/>
        </dgm:presLayoutVars>
      </dgm:prSet>
      <dgm:spPr/>
    </dgm:pt>
  </dgm:ptLst>
  <dgm:cxnLst>
    <dgm:cxn modelId="{4998B601-5616-4750-BFA1-4A95F70AAE18}" srcId="{37FB8125-F6CD-4F59-86DC-7B713BC0147F}" destId="{B887E210-C95E-4EC6-B93D-8CA195E57C52}" srcOrd="0" destOrd="0" parTransId="{98AE428D-721D-466B-A1E1-A22D6CC86ED5}" sibTransId="{F44909EA-BC1F-4724-A8E1-C38B58230D56}"/>
    <dgm:cxn modelId="{EF3F5502-7CE1-42C9-932E-DA33DA5261B0}" type="presOf" srcId="{37FB8125-F6CD-4F59-86DC-7B713BC0147F}" destId="{26362784-8C40-41A5-A588-2AB61A782845}" srcOrd="0" destOrd="0" presId="urn:microsoft.com/office/officeart/2008/layout/CircularPictureCallout"/>
    <dgm:cxn modelId="{00613557-3056-442F-8689-8FCB2CF23429}" type="presOf" srcId="{F44909EA-BC1F-4724-A8E1-C38B58230D56}" destId="{8D9F1E6C-FBD0-4C2A-A9F3-830B4E08A606}" srcOrd="0" destOrd="0" presId="urn:microsoft.com/office/officeart/2008/layout/CircularPictureCallout"/>
    <dgm:cxn modelId="{EADA1B98-854F-45C7-A63C-E05B8D48F9D0}" type="presOf" srcId="{B887E210-C95E-4EC6-B93D-8CA195E57C52}" destId="{B6EE2AD2-1A05-46C5-8016-1AB47168CC0A}" srcOrd="0" destOrd="0" presId="urn:microsoft.com/office/officeart/2008/layout/CircularPictureCallout"/>
    <dgm:cxn modelId="{A3215690-F7C7-4045-80B5-E6DDCAAF1A89}" type="presParOf" srcId="{26362784-8C40-41A5-A588-2AB61A782845}" destId="{2F185AAA-9660-4484-A616-7806489D31A3}" srcOrd="0" destOrd="0" presId="urn:microsoft.com/office/officeart/2008/layout/CircularPictureCallout"/>
    <dgm:cxn modelId="{53B1E729-9594-463C-A87F-567072D6ECE4}" type="presParOf" srcId="{2F185AAA-9660-4484-A616-7806489D31A3}" destId="{C1B23CA1-6995-459F-AA5B-6A32531553A5}" srcOrd="0" destOrd="0" presId="urn:microsoft.com/office/officeart/2008/layout/CircularPictureCallout"/>
    <dgm:cxn modelId="{4E3E598D-3E45-4A71-9022-5C27105B3197}" type="presParOf" srcId="{C1B23CA1-6995-459F-AA5B-6A32531553A5}" destId="{8D9F1E6C-FBD0-4C2A-A9F3-830B4E08A606}" srcOrd="0" destOrd="0" presId="urn:microsoft.com/office/officeart/2008/layout/CircularPictureCallout"/>
    <dgm:cxn modelId="{22AE5AD8-56BF-4EA5-9666-173971716A68}" type="presParOf" srcId="{2F185AAA-9660-4484-A616-7806489D31A3}" destId="{B6EE2AD2-1A05-46C5-8016-1AB47168CC0A}"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9C3C77-C236-4D25-B926-8F230552A451}"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E19E6B90-A4B2-487D-BD5C-D2A3FC83F4E7}">
      <dgm:prSet phldrT="[Text]"/>
      <dgm:spPr/>
      <dgm:t>
        <a:bodyPr/>
        <a:lstStyle/>
        <a:p>
          <a:endParaRPr lang="en-IN" dirty="0"/>
        </a:p>
      </dgm:t>
    </dgm:pt>
    <dgm:pt modelId="{7E58BCB3-F837-4E0D-AB60-208C0214719A}" type="sibTrans" cxnId="{EC772F55-2CE7-4D54-98D0-252A7365A137}">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IN"/>
        </a:p>
      </dgm:t>
    </dgm:pt>
    <dgm:pt modelId="{F0EFB47B-BAE8-487B-AC38-609B3FACDDBF}" type="parTrans" cxnId="{EC772F55-2CE7-4D54-98D0-252A7365A137}">
      <dgm:prSet/>
      <dgm:spPr/>
      <dgm:t>
        <a:bodyPr/>
        <a:lstStyle/>
        <a:p>
          <a:endParaRPr lang="en-IN"/>
        </a:p>
      </dgm:t>
    </dgm:pt>
    <dgm:pt modelId="{BBAA38B9-AEB5-4362-B0A5-092FAEE8D5FA}" type="pres">
      <dgm:prSet presAssocID="{759C3C77-C236-4D25-B926-8F230552A451}" presName="Name0" presStyleCnt="0">
        <dgm:presLayoutVars>
          <dgm:chMax val="7"/>
          <dgm:chPref val="7"/>
          <dgm:dir/>
        </dgm:presLayoutVars>
      </dgm:prSet>
      <dgm:spPr/>
    </dgm:pt>
    <dgm:pt modelId="{F4E7C2F2-449C-469B-9318-E2710BE1FBFD}" type="pres">
      <dgm:prSet presAssocID="{759C3C77-C236-4D25-B926-8F230552A451}" presName="Name1" presStyleCnt="0"/>
      <dgm:spPr/>
    </dgm:pt>
    <dgm:pt modelId="{070EB7B6-8EC5-4690-9332-1BCAD5148D0D}" type="pres">
      <dgm:prSet presAssocID="{7E58BCB3-F837-4E0D-AB60-208C0214719A}" presName="picture_1" presStyleCnt="0"/>
      <dgm:spPr/>
    </dgm:pt>
    <dgm:pt modelId="{E7F672E4-F983-467D-B6E0-75FA9BDD1BA6}" type="pres">
      <dgm:prSet presAssocID="{7E58BCB3-F837-4E0D-AB60-208C0214719A}" presName="pictureRepeatNode" presStyleLbl="alignImgPlace1" presStyleIdx="0" presStyleCnt="1" custLinFactNeighborX="85337" custLinFactNeighborY="-3371"/>
      <dgm:spPr/>
    </dgm:pt>
    <dgm:pt modelId="{94B51DDE-F3E9-4559-9D06-BEB751A51A22}" type="pres">
      <dgm:prSet presAssocID="{E19E6B90-A4B2-487D-BD5C-D2A3FC83F4E7}" presName="text_1" presStyleLbl="node1" presStyleIdx="0" presStyleCnt="0" custLinFactNeighborY="-7516">
        <dgm:presLayoutVars>
          <dgm:bulletEnabled val="1"/>
        </dgm:presLayoutVars>
      </dgm:prSet>
      <dgm:spPr/>
    </dgm:pt>
  </dgm:ptLst>
  <dgm:cxnLst>
    <dgm:cxn modelId="{1593BA5E-DB25-4B79-8D3E-D7FBD137EDDB}" type="presOf" srcId="{759C3C77-C236-4D25-B926-8F230552A451}" destId="{BBAA38B9-AEB5-4362-B0A5-092FAEE8D5FA}" srcOrd="0" destOrd="0" presId="urn:microsoft.com/office/officeart/2008/layout/CircularPictureCallout"/>
    <dgm:cxn modelId="{9CA4A341-52F5-492D-898F-4E575DF205DA}" type="presOf" srcId="{E19E6B90-A4B2-487D-BD5C-D2A3FC83F4E7}" destId="{94B51DDE-F3E9-4559-9D06-BEB751A51A22}" srcOrd="0" destOrd="0" presId="urn:microsoft.com/office/officeart/2008/layout/CircularPictureCallout"/>
    <dgm:cxn modelId="{EC772F55-2CE7-4D54-98D0-252A7365A137}" srcId="{759C3C77-C236-4D25-B926-8F230552A451}" destId="{E19E6B90-A4B2-487D-BD5C-D2A3FC83F4E7}" srcOrd="0" destOrd="0" parTransId="{F0EFB47B-BAE8-487B-AC38-609B3FACDDBF}" sibTransId="{7E58BCB3-F837-4E0D-AB60-208C0214719A}"/>
    <dgm:cxn modelId="{7883D2B5-528B-49E8-B105-76B4E6F795B1}" type="presOf" srcId="{7E58BCB3-F837-4E0D-AB60-208C0214719A}" destId="{E7F672E4-F983-467D-B6E0-75FA9BDD1BA6}" srcOrd="0" destOrd="0" presId="urn:microsoft.com/office/officeart/2008/layout/CircularPictureCallout"/>
    <dgm:cxn modelId="{DF08D703-622B-4B79-8F88-B8A8419F0987}" type="presParOf" srcId="{BBAA38B9-AEB5-4362-B0A5-092FAEE8D5FA}" destId="{F4E7C2F2-449C-469B-9318-E2710BE1FBFD}" srcOrd="0" destOrd="0" presId="urn:microsoft.com/office/officeart/2008/layout/CircularPictureCallout"/>
    <dgm:cxn modelId="{4566B415-A1FF-445D-B64D-3B189819D65E}" type="presParOf" srcId="{F4E7C2F2-449C-469B-9318-E2710BE1FBFD}" destId="{070EB7B6-8EC5-4690-9332-1BCAD5148D0D}" srcOrd="0" destOrd="0" presId="urn:microsoft.com/office/officeart/2008/layout/CircularPictureCallout"/>
    <dgm:cxn modelId="{7CA27018-BE66-41BF-88CA-D54389B43539}" type="presParOf" srcId="{070EB7B6-8EC5-4690-9332-1BCAD5148D0D}" destId="{E7F672E4-F983-467D-B6E0-75FA9BDD1BA6}" srcOrd="0" destOrd="0" presId="urn:microsoft.com/office/officeart/2008/layout/CircularPictureCallout"/>
    <dgm:cxn modelId="{AB8A4374-3A25-4D0D-B0EA-3D611F6B36AE}" type="presParOf" srcId="{F4E7C2F2-449C-469B-9318-E2710BE1FBFD}" destId="{94B51DDE-F3E9-4559-9D06-BEB751A51A22}"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0B7A95-CD77-4B94-BC40-C1DD01A0BEC1}"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313ADC73-74F0-4AE8-A45F-9C0BBD8EF902}">
      <dgm:prSet phldrT="[Text]"/>
      <dgm:spPr/>
      <dgm:t>
        <a:bodyPr/>
        <a:lstStyle/>
        <a:p>
          <a:endParaRPr lang="en-IN" dirty="0"/>
        </a:p>
      </dgm:t>
    </dgm:pt>
    <dgm:pt modelId="{772C538C-EA22-44B7-ABB6-780DAA3458A5}" type="parTrans" cxnId="{9413F481-AE5A-414C-BD9E-D28E8AF66B50}">
      <dgm:prSet/>
      <dgm:spPr/>
      <dgm:t>
        <a:bodyPr/>
        <a:lstStyle/>
        <a:p>
          <a:endParaRPr lang="en-IN"/>
        </a:p>
      </dgm:t>
    </dgm:pt>
    <dgm:pt modelId="{D69BB0BE-79BA-4F05-96CB-B82755F7FB62}" type="sibTrans" cxnId="{9413F481-AE5A-414C-BD9E-D28E8AF66B50}">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IN"/>
        </a:p>
      </dgm:t>
      <dgm:extLst>
        <a:ext uri="{E40237B7-FDA0-4F09-8148-C483321AD2D9}">
          <dgm14:cNvPr xmlns:dgm14="http://schemas.microsoft.com/office/drawing/2010/diagram" id="0" name="" descr="Positive or apocalyptic? New film explores the future of Artificial  Intelligence – The Echo">
            <a:extLst>
              <a:ext uri="{FF2B5EF4-FFF2-40B4-BE49-F238E27FC236}">
                <a16:creationId xmlns:a16="http://schemas.microsoft.com/office/drawing/2014/main" id="{10CA321C-C050-41C6-954F-1C5583A269AB}"/>
              </a:ext>
            </a:extLst>
          </dgm14:cNvPr>
        </a:ext>
      </dgm:extLst>
    </dgm:pt>
    <dgm:pt modelId="{DA822BC5-1194-4786-A5BF-96647419D524}" type="pres">
      <dgm:prSet presAssocID="{3F0B7A95-CD77-4B94-BC40-C1DD01A0BEC1}" presName="Name0" presStyleCnt="0">
        <dgm:presLayoutVars>
          <dgm:chMax val="7"/>
          <dgm:chPref val="7"/>
          <dgm:dir/>
        </dgm:presLayoutVars>
      </dgm:prSet>
      <dgm:spPr/>
    </dgm:pt>
    <dgm:pt modelId="{3E627990-DA24-4228-A861-3209E3DB6438}" type="pres">
      <dgm:prSet presAssocID="{3F0B7A95-CD77-4B94-BC40-C1DD01A0BEC1}" presName="Name1" presStyleCnt="0"/>
      <dgm:spPr/>
    </dgm:pt>
    <dgm:pt modelId="{4AA1A878-ACEA-446D-BC50-E32497DABEFB}" type="pres">
      <dgm:prSet presAssocID="{D69BB0BE-79BA-4F05-96CB-B82755F7FB62}" presName="picture_1" presStyleCnt="0"/>
      <dgm:spPr/>
    </dgm:pt>
    <dgm:pt modelId="{78C7E701-4375-4189-851C-0E069DC81562}" type="pres">
      <dgm:prSet presAssocID="{D69BB0BE-79BA-4F05-96CB-B82755F7FB62}" presName="pictureRepeatNode" presStyleLbl="alignImgPlace1" presStyleIdx="0" presStyleCnt="1" custScaleX="153807" custScaleY="140467" custLinFactNeighborX="87397" custLinFactNeighborY="21812"/>
      <dgm:spPr/>
    </dgm:pt>
    <dgm:pt modelId="{70E0FB3F-4970-4483-8218-4AF19B9C7C2E}" type="pres">
      <dgm:prSet presAssocID="{313ADC73-74F0-4AE8-A45F-9C0BBD8EF902}" presName="text_1" presStyleLbl="node1" presStyleIdx="0" presStyleCnt="0" custScaleY="41916">
        <dgm:presLayoutVars>
          <dgm:bulletEnabled val="1"/>
        </dgm:presLayoutVars>
      </dgm:prSet>
      <dgm:spPr/>
    </dgm:pt>
  </dgm:ptLst>
  <dgm:cxnLst>
    <dgm:cxn modelId="{D1EF7449-D157-49CF-96A6-48219FC004FA}" type="presOf" srcId="{313ADC73-74F0-4AE8-A45F-9C0BBD8EF902}" destId="{70E0FB3F-4970-4483-8218-4AF19B9C7C2E}" srcOrd="0" destOrd="0" presId="urn:microsoft.com/office/officeart/2008/layout/CircularPictureCallout"/>
    <dgm:cxn modelId="{9413F481-AE5A-414C-BD9E-D28E8AF66B50}" srcId="{3F0B7A95-CD77-4B94-BC40-C1DD01A0BEC1}" destId="{313ADC73-74F0-4AE8-A45F-9C0BBD8EF902}" srcOrd="0" destOrd="0" parTransId="{772C538C-EA22-44B7-ABB6-780DAA3458A5}" sibTransId="{D69BB0BE-79BA-4F05-96CB-B82755F7FB62}"/>
    <dgm:cxn modelId="{5C629CD3-3B61-4491-9136-121B254C34AB}" type="presOf" srcId="{3F0B7A95-CD77-4B94-BC40-C1DD01A0BEC1}" destId="{DA822BC5-1194-4786-A5BF-96647419D524}" srcOrd="0" destOrd="0" presId="urn:microsoft.com/office/officeart/2008/layout/CircularPictureCallout"/>
    <dgm:cxn modelId="{F75F72FE-380D-4945-8E7D-DF3A6AAA4C20}" type="presOf" srcId="{D69BB0BE-79BA-4F05-96CB-B82755F7FB62}" destId="{78C7E701-4375-4189-851C-0E069DC81562}" srcOrd="0" destOrd="0" presId="urn:microsoft.com/office/officeart/2008/layout/CircularPictureCallout"/>
    <dgm:cxn modelId="{144A5E22-28E1-42D6-A93E-A0C3AA3B1029}" type="presParOf" srcId="{DA822BC5-1194-4786-A5BF-96647419D524}" destId="{3E627990-DA24-4228-A861-3209E3DB6438}" srcOrd="0" destOrd="0" presId="urn:microsoft.com/office/officeart/2008/layout/CircularPictureCallout"/>
    <dgm:cxn modelId="{899F4383-A6AE-4414-91F7-FC8B936F95F2}" type="presParOf" srcId="{3E627990-DA24-4228-A861-3209E3DB6438}" destId="{4AA1A878-ACEA-446D-BC50-E32497DABEFB}" srcOrd="0" destOrd="0" presId="urn:microsoft.com/office/officeart/2008/layout/CircularPictureCallout"/>
    <dgm:cxn modelId="{A96002FC-FA2A-48D1-AD0B-B14731DC0CBB}" type="presParOf" srcId="{4AA1A878-ACEA-446D-BC50-E32497DABEFB}" destId="{78C7E701-4375-4189-851C-0E069DC81562}" srcOrd="0" destOrd="0" presId="urn:microsoft.com/office/officeart/2008/layout/CircularPictureCallout"/>
    <dgm:cxn modelId="{18F877FB-6FB9-4CC2-92D5-8B60576551B1}" type="presParOf" srcId="{3E627990-DA24-4228-A861-3209E3DB6438}" destId="{70E0FB3F-4970-4483-8218-4AF19B9C7C2E}"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8076B8C-DC82-4D3E-B634-43216EFF8ECE}"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2EB45315-E89B-4CEB-83E2-3ED6B3EA1378}">
      <dgm:prSet phldrT="[Text]"/>
      <dgm:spPr/>
      <dgm:t>
        <a:bodyPr/>
        <a:lstStyle/>
        <a:p>
          <a:endParaRPr lang="en-IN" dirty="0"/>
        </a:p>
      </dgm:t>
    </dgm:pt>
    <dgm:pt modelId="{86769562-99BA-4097-8D95-37F5BF987A67}" type="parTrans" cxnId="{556D2232-C193-4915-BD7A-320D39661142}">
      <dgm:prSet/>
      <dgm:spPr/>
      <dgm:t>
        <a:bodyPr/>
        <a:lstStyle/>
        <a:p>
          <a:endParaRPr lang="en-IN"/>
        </a:p>
      </dgm:t>
    </dgm:pt>
    <dgm:pt modelId="{1C93AAE2-F1BA-4BA3-BE7F-642D12F3E16A}" type="sibTrans" cxnId="{556D2232-C193-4915-BD7A-320D39661142}">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6000" r="-16000"/>
          </a:stretch>
        </a:blipFill>
      </dgm:spPr>
      <dgm:t>
        <a:bodyPr/>
        <a:lstStyle/>
        <a:p>
          <a:endParaRPr lang="en-IN"/>
        </a:p>
      </dgm:t>
      <dgm:extLst>
        <a:ext uri="{E40237B7-FDA0-4F09-8148-C483321AD2D9}">
          <dgm14:cNvPr xmlns:dgm14="http://schemas.microsoft.com/office/drawing/2010/diagram" id="0" name="" descr="Artificial intelligence background creative image_picture free download  400103672_lovepik.com">
            <a:extLst>
              <a:ext uri="{FF2B5EF4-FFF2-40B4-BE49-F238E27FC236}">
                <a16:creationId xmlns:a16="http://schemas.microsoft.com/office/drawing/2014/main" id="{767B2023-271A-436E-82AF-38A733368BBC}"/>
              </a:ext>
            </a:extLst>
          </dgm14:cNvPr>
        </a:ext>
      </dgm:extLst>
    </dgm:pt>
    <dgm:pt modelId="{3464BA1F-FF66-4AC7-9405-4BF121440D7C}" type="pres">
      <dgm:prSet presAssocID="{48076B8C-DC82-4D3E-B634-43216EFF8ECE}" presName="Name0" presStyleCnt="0">
        <dgm:presLayoutVars>
          <dgm:chMax val="7"/>
          <dgm:chPref val="7"/>
          <dgm:dir/>
        </dgm:presLayoutVars>
      </dgm:prSet>
      <dgm:spPr/>
    </dgm:pt>
    <dgm:pt modelId="{7D064EE0-F22D-4932-818F-B227087B581F}" type="pres">
      <dgm:prSet presAssocID="{48076B8C-DC82-4D3E-B634-43216EFF8ECE}" presName="Name1" presStyleCnt="0"/>
      <dgm:spPr/>
    </dgm:pt>
    <dgm:pt modelId="{3E06C00E-B225-412F-B1C6-67B52A5DFC39}" type="pres">
      <dgm:prSet presAssocID="{1C93AAE2-F1BA-4BA3-BE7F-642D12F3E16A}" presName="picture_1" presStyleCnt="0"/>
      <dgm:spPr/>
    </dgm:pt>
    <dgm:pt modelId="{C0D8F475-B1D8-4B50-9C43-128FF0472EF5}" type="pres">
      <dgm:prSet presAssocID="{1C93AAE2-F1BA-4BA3-BE7F-642D12F3E16A}" presName="pictureRepeatNode" presStyleLbl="alignImgPlace1" presStyleIdx="0" presStyleCnt="1" custScaleX="169231" custScaleY="150860" custLinFactNeighborX="41176" custLinFactNeighborY="-1626"/>
      <dgm:spPr/>
    </dgm:pt>
    <dgm:pt modelId="{750FE61A-8E61-4C84-A583-AF19E1633781}" type="pres">
      <dgm:prSet presAssocID="{2EB45315-E89B-4CEB-83E2-3ED6B3EA1378}" presName="text_1" presStyleLbl="node1" presStyleIdx="0" presStyleCnt="0">
        <dgm:presLayoutVars>
          <dgm:bulletEnabled val="1"/>
        </dgm:presLayoutVars>
      </dgm:prSet>
      <dgm:spPr/>
    </dgm:pt>
  </dgm:ptLst>
  <dgm:cxnLst>
    <dgm:cxn modelId="{5607B82C-6B4E-472E-A220-8F91DA243094}" type="presOf" srcId="{1C93AAE2-F1BA-4BA3-BE7F-642D12F3E16A}" destId="{C0D8F475-B1D8-4B50-9C43-128FF0472EF5}" srcOrd="0" destOrd="0" presId="urn:microsoft.com/office/officeart/2008/layout/CircularPictureCallout"/>
    <dgm:cxn modelId="{556D2232-C193-4915-BD7A-320D39661142}" srcId="{48076B8C-DC82-4D3E-B634-43216EFF8ECE}" destId="{2EB45315-E89B-4CEB-83E2-3ED6B3EA1378}" srcOrd="0" destOrd="0" parTransId="{86769562-99BA-4097-8D95-37F5BF987A67}" sibTransId="{1C93AAE2-F1BA-4BA3-BE7F-642D12F3E16A}"/>
    <dgm:cxn modelId="{2911C299-5620-4F26-92CD-7080610DCA70}" type="presOf" srcId="{2EB45315-E89B-4CEB-83E2-3ED6B3EA1378}" destId="{750FE61A-8E61-4C84-A583-AF19E1633781}" srcOrd="0" destOrd="0" presId="urn:microsoft.com/office/officeart/2008/layout/CircularPictureCallout"/>
    <dgm:cxn modelId="{087B67A3-EAFE-4CFA-859C-BB4F5B9F7031}" type="presOf" srcId="{48076B8C-DC82-4D3E-B634-43216EFF8ECE}" destId="{3464BA1F-FF66-4AC7-9405-4BF121440D7C}" srcOrd="0" destOrd="0" presId="urn:microsoft.com/office/officeart/2008/layout/CircularPictureCallout"/>
    <dgm:cxn modelId="{551BA542-1A0C-4C49-B2F4-7066C5607D19}" type="presParOf" srcId="{3464BA1F-FF66-4AC7-9405-4BF121440D7C}" destId="{7D064EE0-F22D-4932-818F-B227087B581F}" srcOrd="0" destOrd="0" presId="urn:microsoft.com/office/officeart/2008/layout/CircularPictureCallout"/>
    <dgm:cxn modelId="{E441168F-1100-40C5-BEC2-D8053C5FE948}" type="presParOf" srcId="{7D064EE0-F22D-4932-818F-B227087B581F}" destId="{3E06C00E-B225-412F-B1C6-67B52A5DFC39}" srcOrd="0" destOrd="0" presId="urn:microsoft.com/office/officeart/2008/layout/CircularPictureCallout"/>
    <dgm:cxn modelId="{3A8698D9-2F77-48B5-B7EF-BE7BBDE2B413}" type="presParOf" srcId="{3E06C00E-B225-412F-B1C6-67B52A5DFC39}" destId="{C0D8F475-B1D8-4B50-9C43-128FF0472EF5}" srcOrd="0" destOrd="0" presId="urn:microsoft.com/office/officeart/2008/layout/CircularPictureCallout"/>
    <dgm:cxn modelId="{871D2E91-4EF4-4307-A19C-E809370C9EBB}" type="presParOf" srcId="{7D064EE0-F22D-4932-818F-B227087B581F}" destId="{750FE61A-8E61-4C84-A583-AF19E1633781}"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05367AA-0C81-46D3-8D7E-2546AFE3623C}" type="doc">
      <dgm:prSet loTypeId="urn:microsoft.com/office/officeart/2008/layout/CircularPictureCallout" loCatId="picture" qsTypeId="urn:microsoft.com/office/officeart/2005/8/quickstyle/simple5" qsCatId="simple" csTypeId="urn:microsoft.com/office/officeart/2005/8/colors/accent1_2" csCatId="accent1" phldr="1"/>
      <dgm:spPr/>
    </dgm:pt>
    <dgm:pt modelId="{149E1282-EF7E-4863-AB2B-EBC58B709B3E}">
      <dgm:prSet phldrT="[Text]"/>
      <dgm:spPr/>
      <dgm:t>
        <a:bodyPr/>
        <a:lstStyle/>
        <a:p>
          <a:endParaRPr lang="en-IN" dirty="0"/>
        </a:p>
      </dgm:t>
    </dgm:pt>
    <dgm:pt modelId="{02D5A952-F12C-4C20-BA46-E4C7557E9B99}" type="parTrans" cxnId="{8C3B2CF4-37BE-414E-A3A5-32E4D123371A}">
      <dgm:prSet/>
      <dgm:spPr/>
      <dgm:t>
        <a:bodyPr/>
        <a:lstStyle/>
        <a:p>
          <a:endParaRPr lang="en-IN"/>
        </a:p>
      </dgm:t>
    </dgm:pt>
    <dgm:pt modelId="{27CC1BA4-8FEF-4EF7-9A62-908F5AD9EA67}" type="sibTrans" cxnId="{8C3B2CF4-37BE-414E-A3A5-32E4D123371A}">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67000" r="-67000"/>
          </a:stretch>
        </a:blipFill>
      </dgm:spPr>
      <dgm:t>
        <a:bodyPr/>
        <a:lstStyle/>
        <a:p>
          <a:endParaRPr lang="en-IN"/>
        </a:p>
      </dgm:t>
    </dgm:pt>
    <dgm:pt modelId="{7F88D27E-4D63-428F-A5FF-32CC48AD54EF}" type="pres">
      <dgm:prSet presAssocID="{505367AA-0C81-46D3-8D7E-2546AFE3623C}" presName="Name0" presStyleCnt="0">
        <dgm:presLayoutVars>
          <dgm:chMax val="7"/>
          <dgm:chPref val="7"/>
          <dgm:dir/>
        </dgm:presLayoutVars>
      </dgm:prSet>
      <dgm:spPr/>
    </dgm:pt>
    <dgm:pt modelId="{E173522D-ADCB-4045-896B-E15486D1569F}" type="pres">
      <dgm:prSet presAssocID="{505367AA-0C81-46D3-8D7E-2546AFE3623C}" presName="Name1" presStyleCnt="0"/>
      <dgm:spPr/>
    </dgm:pt>
    <dgm:pt modelId="{CC616F8A-11AF-4B46-A0F0-B0F2C5B84DEB}" type="pres">
      <dgm:prSet presAssocID="{27CC1BA4-8FEF-4EF7-9A62-908F5AD9EA67}" presName="picture_1" presStyleCnt="0"/>
      <dgm:spPr/>
    </dgm:pt>
    <dgm:pt modelId="{487D88AA-91B9-447B-8C58-4EA4ED06FB3F}" type="pres">
      <dgm:prSet presAssocID="{27CC1BA4-8FEF-4EF7-9A62-908F5AD9EA67}" presName="pictureRepeatNode" presStyleLbl="alignImgPlace1" presStyleIdx="0" presStyleCnt="1" custLinFactX="-36430" custLinFactNeighborX="-100000" custLinFactNeighborY="5443"/>
      <dgm:spPr/>
    </dgm:pt>
    <dgm:pt modelId="{2842333B-D613-4293-A625-48CA58ADCC4E}" type="pres">
      <dgm:prSet presAssocID="{149E1282-EF7E-4863-AB2B-EBC58B709B3E}" presName="text_1" presStyleLbl="node1" presStyleIdx="0" presStyleCnt="0">
        <dgm:presLayoutVars>
          <dgm:bulletEnabled val="1"/>
        </dgm:presLayoutVars>
      </dgm:prSet>
      <dgm:spPr/>
    </dgm:pt>
  </dgm:ptLst>
  <dgm:cxnLst>
    <dgm:cxn modelId="{ABA16907-48BC-46DF-BDFC-B5D440284260}" type="presOf" srcId="{505367AA-0C81-46D3-8D7E-2546AFE3623C}" destId="{7F88D27E-4D63-428F-A5FF-32CC48AD54EF}" srcOrd="0" destOrd="0" presId="urn:microsoft.com/office/officeart/2008/layout/CircularPictureCallout"/>
    <dgm:cxn modelId="{581072C4-8371-41E3-BDF5-9BA685C7FA95}" type="presOf" srcId="{149E1282-EF7E-4863-AB2B-EBC58B709B3E}" destId="{2842333B-D613-4293-A625-48CA58ADCC4E}" srcOrd="0" destOrd="0" presId="urn:microsoft.com/office/officeart/2008/layout/CircularPictureCallout"/>
    <dgm:cxn modelId="{A800A3D0-0AA1-44C2-910F-537EC709E924}" type="presOf" srcId="{27CC1BA4-8FEF-4EF7-9A62-908F5AD9EA67}" destId="{487D88AA-91B9-447B-8C58-4EA4ED06FB3F}" srcOrd="0" destOrd="0" presId="urn:microsoft.com/office/officeart/2008/layout/CircularPictureCallout"/>
    <dgm:cxn modelId="{8C3B2CF4-37BE-414E-A3A5-32E4D123371A}" srcId="{505367AA-0C81-46D3-8D7E-2546AFE3623C}" destId="{149E1282-EF7E-4863-AB2B-EBC58B709B3E}" srcOrd="0" destOrd="0" parTransId="{02D5A952-F12C-4C20-BA46-E4C7557E9B99}" sibTransId="{27CC1BA4-8FEF-4EF7-9A62-908F5AD9EA67}"/>
    <dgm:cxn modelId="{6D07F482-7E8E-4340-BE88-7A5DCECFB2C3}" type="presParOf" srcId="{7F88D27E-4D63-428F-A5FF-32CC48AD54EF}" destId="{E173522D-ADCB-4045-896B-E15486D1569F}" srcOrd="0" destOrd="0" presId="urn:microsoft.com/office/officeart/2008/layout/CircularPictureCallout"/>
    <dgm:cxn modelId="{DCB21A06-C75E-49EB-9226-264C5236C7D5}" type="presParOf" srcId="{E173522D-ADCB-4045-896B-E15486D1569F}" destId="{CC616F8A-11AF-4B46-A0F0-B0F2C5B84DEB}" srcOrd="0" destOrd="0" presId="urn:microsoft.com/office/officeart/2008/layout/CircularPictureCallout"/>
    <dgm:cxn modelId="{A24652D2-6D5A-402E-AD00-9CECF9C8E920}" type="presParOf" srcId="{CC616F8A-11AF-4B46-A0F0-B0F2C5B84DEB}" destId="{487D88AA-91B9-447B-8C58-4EA4ED06FB3F}" srcOrd="0" destOrd="0" presId="urn:microsoft.com/office/officeart/2008/layout/CircularPictureCallout"/>
    <dgm:cxn modelId="{FAAC9DD4-30C7-4530-B8A0-EC24643FDC91}" type="presParOf" srcId="{E173522D-ADCB-4045-896B-E15486D1569F}" destId="{2842333B-D613-4293-A625-48CA58ADCC4E}"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DE29E-C15F-4D31-B506-416A4EA6292B}">
      <dsp:nvSpPr>
        <dsp:cNvPr id="0" name=""/>
        <dsp:cNvSpPr/>
      </dsp:nvSpPr>
      <dsp:spPr>
        <a:xfrm>
          <a:off x="16571" y="297968"/>
          <a:ext cx="1642997" cy="148405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DDE7B5C-F824-438B-A384-D162375DF20D}">
      <dsp:nvSpPr>
        <dsp:cNvPr id="0" name=""/>
        <dsp:cNvSpPr/>
      </dsp:nvSpPr>
      <dsp:spPr>
        <a:xfrm>
          <a:off x="1507533" y="532396"/>
          <a:ext cx="2057776" cy="1371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endParaRPr lang="en-IN" sz="6500" kern="1200" dirty="0"/>
        </a:p>
      </dsp:txBody>
      <dsp:txXfrm>
        <a:off x="1507533" y="532396"/>
        <a:ext cx="2057776" cy="13718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24215-AB77-4896-B039-BDC81A103A35}">
      <dsp:nvSpPr>
        <dsp:cNvPr id="0" name=""/>
        <dsp:cNvSpPr/>
      </dsp:nvSpPr>
      <dsp:spPr>
        <a:xfrm>
          <a:off x="0" y="0"/>
          <a:ext cx="968343" cy="63730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7000" r="-6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6D192DD-EC25-4EE8-893A-FF3F1CC096CE}">
      <dsp:nvSpPr>
        <dsp:cNvPr id="0" name=""/>
        <dsp:cNvSpPr/>
      </dsp:nvSpPr>
      <dsp:spPr>
        <a:xfrm>
          <a:off x="537651" y="338407"/>
          <a:ext cx="407873" cy="210309"/>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711200">
            <a:lnSpc>
              <a:spcPct val="90000"/>
            </a:lnSpc>
            <a:spcBef>
              <a:spcPct val="0"/>
            </a:spcBef>
            <a:spcAft>
              <a:spcPct val="35000"/>
            </a:spcAft>
            <a:buNone/>
          </a:pPr>
          <a:endParaRPr lang="en-IN" sz="1600" kern="1200" dirty="0"/>
        </a:p>
      </dsp:txBody>
      <dsp:txXfrm>
        <a:off x="537651" y="338407"/>
        <a:ext cx="407873" cy="2103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A1926-9C71-40FC-8859-4A09988B58C3}">
      <dsp:nvSpPr>
        <dsp:cNvPr id="0" name=""/>
        <dsp:cNvSpPr/>
      </dsp:nvSpPr>
      <dsp:spPr>
        <a:xfrm>
          <a:off x="838199" y="1295399"/>
          <a:ext cx="838200" cy="8382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0D732FD0-722A-4636-B060-9D2ADE5435CE}">
      <dsp:nvSpPr>
        <dsp:cNvPr id="0" name=""/>
        <dsp:cNvSpPr/>
      </dsp:nvSpPr>
      <dsp:spPr>
        <a:xfrm>
          <a:off x="569976" y="1092784"/>
          <a:ext cx="536448" cy="276606"/>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977900">
            <a:lnSpc>
              <a:spcPct val="90000"/>
            </a:lnSpc>
            <a:spcBef>
              <a:spcPct val="0"/>
            </a:spcBef>
            <a:spcAft>
              <a:spcPct val="35000"/>
            </a:spcAft>
            <a:buNone/>
          </a:pPr>
          <a:endParaRPr lang="en-IN" sz="2200" kern="1200" dirty="0"/>
        </a:p>
      </dsp:txBody>
      <dsp:txXfrm>
        <a:off x="569976" y="1092784"/>
        <a:ext cx="536448" cy="2766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D406D-F276-4F42-A012-8A6FDD989FC1}">
      <dsp:nvSpPr>
        <dsp:cNvPr id="0" name=""/>
        <dsp:cNvSpPr/>
      </dsp:nvSpPr>
      <dsp:spPr>
        <a:xfrm>
          <a:off x="139243" y="8037"/>
          <a:ext cx="1028700" cy="101749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843D1035-B530-46BB-8A4F-ECDC19FD3C79}">
      <dsp:nvSpPr>
        <dsp:cNvPr id="0" name=""/>
        <dsp:cNvSpPr/>
      </dsp:nvSpPr>
      <dsp:spPr>
        <a:xfrm>
          <a:off x="958596" y="1145722"/>
          <a:ext cx="902208" cy="465201"/>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1644650">
            <a:lnSpc>
              <a:spcPct val="90000"/>
            </a:lnSpc>
            <a:spcBef>
              <a:spcPct val="0"/>
            </a:spcBef>
            <a:spcAft>
              <a:spcPct val="35000"/>
            </a:spcAft>
            <a:buNone/>
          </a:pPr>
          <a:endParaRPr lang="en-IN" sz="3700" kern="1200" dirty="0"/>
        </a:p>
      </dsp:txBody>
      <dsp:txXfrm>
        <a:off x="958596" y="1145722"/>
        <a:ext cx="902208" cy="46520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CDA37-A26A-4818-AD51-9362D3834947}">
      <dsp:nvSpPr>
        <dsp:cNvPr id="0" name=""/>
        <dsp:cNvSpPr/>
      </dsp:nvSpPr>
      <dsp:spPr>
        <a:xfrm>
          <a:off x="120864" y="198383"/>
          <a:ext cx="822434" cy="82243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1E7D6FC-76D3-4021-AEE8-8E83C68018BB}">
      <dsp:nvSpPr>
        <dsp:cNvPr id="0" name=""/>
        <dsp:cNvSpPr/>
      </dsp:nvSpPr>
      <dsp:spPr>
        <a:xfrm>
          <a:off x="559255" y="535903"/>
          <a:ext cx="526357" cy="271403"/>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933450">
            <a:lnSpc>
              <a:spcPct val="90000"/>
            </a:lnSpc>
            <a:spcBef>
              <a:spcPct val="0"/>
            </a:spcBef>
            <a:spcAft>
              <a:spcPct val="35000"/>
            </a:spcAft>
            <a:buNone/>
          </a:pPr>
          <a:endParaRPr lang="en-IN" sz="2100" kern="1200" dirty="0"/>
        </a:p>
      </dsp:txBody>
      <dsp:txXfrm>
        <a:off x="559255" y="535903"/>
        <a:ext cx="526357" cy="2714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1EDD5-4D88-4791-B09D-5B1CE8CBC6F0}">
      <dsp:nvSpPr>
        <dsp:cNvPr id="0" name=""/>
        <dsp:cNvSpPr/>
      </dsp:nvSpPr>
      <dsp:spPr>
        <a:xfrm>
          <a:off x="400050" y="476249"/>
          <a:ext cx="800100" cy="80010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61F02CBF-6DA7-4770-B01D-8CBE0BE00F7E}">
      <dsp:nvSpPr>
        <dsp:cNvPr id="0" name=""/>
        <dsp:cNvSpPr/>
      </dsp:nvSpPr>
      <dsp:spPr>
        <a:xfrm>
          <a:off x="544068" y="901103"/>
          <a:ext cx="512064" cy="264033"/>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933450">
            <a:lnSpc>
              <a:spcPct val="90000"/>
            </a:lnSpc>
            <a:spcBef>
              <a:spcPct val="0"/>
            </a:spcBef>
            <a:spcAft>
              <a:spcPct val="35000"/>
            </a:spcAft>
            <a:buNone/>
          </a:pPr>
          <a:endParaRPr lang="en-IN" sz="2100" kern="1200" dirty="0"/>
        </a:p>
      </dsp:txBody>
      <dsp:txXfrm>
        <a:off x="544068" y="901103"/>
        <a:ext cx="512064" cy="2640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C0063-101D-4E06-A2D0-C919FF1E0B21}">
      <dsp:nvSpPr>
        <dsp:cNvPr id="0" name=""/>
        <dsp:cNvSpPr/>
      </dsp:nvSpPr>
      <dsp:spPr>
        <a:xfrm>
          <a:off x="990600" y="0"/>
          <a:ext cx="990600" cy="99060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56F30417-E493-4F44-B82B-DECDC3B13D93}">
      <dsp:nvSpPr>
        <dsp:cNvPr id="0" name=""/>
        <dsp:cNvSpPr/>
      </dsp:nvSpPr>
      <dsp:spPr>
        <a:xfrm>
          <a:off x="673608" y="863482"/>
          <a:ext cx="633984" cy="326898"/>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1155700">
            <a:lnSpc>
              <a:spcPct val="90000"/>
            </a:lnSpc>
            <a:spcBef>
              <a:spcPct val="0"/>
            </a:spcBef>
            <a:spcAft>
              <a:spcPct val="35000"/>
            </a:spcAft>
            <a:buNone/>
          </a:pPr>
          <a:endParaRPr lang="en-IN" sz="2600" kern="1200" dirty="0"/>
        </a:p>
      </dsp:txBody>
      <dsp:txXfrm>
        <a:off x="673608" y="863482"/>
        <a:ext cx="633984" cy="32689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79FC4-F15E-4A3A-94EF-B1A38F5141AD}">
      <dsp:nvSpPr>
        <dsp:cNvPr id="0" name=""/>
        <dsp:cNvSpPr/>
      </dsp:nvSpPr>
      <dsp:spPr>
        <a:xfrm>
          <a:off x="0" y="167591"/>
          <a:ext cx="670608" cy="67060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0" r="-30000"/>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B11F909A-37D2-46E7-B58F-FEAD60A9B3DE}">
      <dsp:nvSpPr>
        <dsp:cNvPr id="0" name=""/>
        <dsp:cNvSpPr/>
      </dsp:nvSpPr>
      <dsp:spPr>
        <a:xfrm>
          <a:off x="456013" y="439888"/>
          <a:ext cx="429189" cy="221300"/>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755650">
            <a:lnSpc>
              <a:spcPct val="90000"/>
            </a:lnSpc>
            <a:spcBef>
              <a:spcPct val="0"/>
            </a:spcBef>
            <a:spcAft>
              <a:spcPct val="35000"/>
            </a:spcAft>
            <a:buNone/>
          </a:pPr>
          <a:endParaRPr lang="en-IN" sz="1700" kern="1200" dirty="0"/>
        </a:p>
      </dsp:txBody>
      <dsp:txXfrm>
        <a:off x="456013" y="439888"/>
        <a:ext cx="429189" cy="2213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613CB-E090-4DB9-BEDE-64BAECD08171}">
      <dsp:nvSpPr>
        <dsp:cNvPr id="0" name=""/>
        <dsp:cNvSpPr/>
      </dsp:nvSpPr>
      <dsp:spPr>
        <a:xfrm>
          <a:off x="0" y="0"/>
          <a:ext cx="969698" cy="9339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0" r="-50000"/>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2AEB6ED2-F279-446C-AB2C-E5F036F3D68B}">
      <dsp:nvSpPr>
        <dsp:cNvPr id="0" name=""/>
        <dsp:cNvSpPr/>
      </dsp:nvSpPr>
      <dsp:spPr>
        <a:xfrm>
          <a:off x="329697" y="1950802"/>
          <a:ext cx="310303" cy="160000"/>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533400">
            <a:lnSpc>
              <a:spcPct val="90000"/>
            </a:lnSpc>
            <a:spcBef>
              <a:spcPct val="0"/>
            </a:spcBef>
            <a:spcAft>
              <a:spcPct val="35000"/>
            </a:spcAft>
            <a:buNone/>
          </a:pPr>
          <a:endParaRPr lang="en-IN" sz="1200" kern="1200" dirty="0"/>
        </a:p>
      </dsp:txBody>
      <dsp:txXfrm>
        <a:off x="329697" y="1950802"/>
        <a:ext cx="310303" cy="160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78CF2-1CB7-4860-A1E5-5FA861333FEA}">
      <dsp:nvSpPr>
        <dsp:cNvPr id="0" name=""/>
        <dsp:cNvSpPr/>
      </dsp:nvSpPr>
      <dsp:spPr>
        <a:xfrm>
          <a:off x="152403" y="0"/>
          <a:ext cx="1332570" cy="106679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EA9CEACD-EB66-4CC0-B77B-B107D069BDDA}">
      <dsp:nvSpPr>
        <dsp:cNvPr id="0" name=""/>
        <dsp:cNvSpPr/>
      </dsp:nvSpPr>
      <dsp:spPr>
        <a:xfrm>
          <a:off x="544697" y="558231"/>
          <a:ext cx="512656" cy="264338"/>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933450">
            <a:lnSpc>
              <a:spcPct val="90000"/>
            </a:lnSpc>
            <a:spcBef>
              <a:spcPct val="0"/>
            </a:spcBef>
            <a:spcAft>
              <a:spcPct val="35000"/>
            </a:spcAft>
            <a:buNone/>
          </a:pPr>
          <a:endParaRPr lang="en-IN" sz="2100" kern="1200" dirty="0"/>
        </a:p>
      </dsp:txBody>
      <dsp:txXfrm>
        <a:off x="544697" y="558231"/>
        <a:ext cx="512656" cy="26433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0465B-2831-4EEB-A3BF-30BEE7A74762}">
      <dsp:nvSpPr>
        <dsp:cNvPr id="0" name=""/>
        <dsp:cNvSpPr/>
      </dsp:nvSpPr>
      <dsp:spPr>
        <a:xfrm>
          <a:off x="1696285" y="0"/>
          <a:ext cx="1201224" cy="12012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36188D0-BB53-4F5C-ADE5-C232A9C023FC}">
      <dsp:nvSpPr>
        <dsp:cNvPr id="0" name=""/>
        <dsp:cNvSpPr/>
      </dsp:nvSpPr>
      <dsp:spPr>
        <a:xfrm>
          <a:off x="1064362" y="637849"/>
          <a:ext cx="768783" cy="396403"/>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377950">
            <a:lnSpc>
              <a:spcPct val="90000"/>
            </a:lnSpc>
            <a:spcBef>
              <a:spcPct val="0"/>
            </a:spcBef>
            <a:spcAft>
              <a:spcPct val="35000"/>
            </a:spcAft>
            <a:buNone/>
          </a:pPr>
          <a:endParaRPr lang="en-IN" sz="3100" kern="1200" dirty="0"/>
        </a:p>
      </dsp:txBody>
      <dsp:txXfrm>
        <a:off x="1064362" y="637849"/>
        <a:ext cx="768783" cy="396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36192-92D6-424A-B0FC-D258AF9F03E6}">
      <dsp:nvSpPr>
        <dsp:cNvPr id="0" name=""/>
        <dsp:cNvSpPr/>
      </dsp:nvSpPr>
      <dsp:spPr>
        <a:xfrm>
          <a:off x="1981205" y="0"/>
          <a:ext cx="1753323" cy="153300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1A080AF-AAC7-46E1-827D-1E86F09C1645}">
      <dsp:nvSpPr>
        <dsp:cNvPr id="0" name=""/>
        <dsp:cNvSpPr/>
      </dsp:nvSpPr>
      <dsp:spPr>
        <a:xfrm>
          <a:off x="1512122" y="814023"/>
          <a:ext cx="981120" cy="50589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778000">
            <a:lnSpc>
              <a:spcPct val="90000"/>
            </a:lnSpc>
            <a:spcBef>
              <a:spcPct val="0"/>
            </a:spcBef>
            <a:spcAft>
              <a:spcPct val="35000"/>
            </a:spcAft>
            <a:buNone/>
          </a:pPr>
          <a:endParaRPr lang="en-IN" sz="4000" kern="1200" dirty="0"/>
        </a:p>
      </dsp:txBody>
      <dsp:txXfrm>
        <a:off x="1512122" y="814023"/>
        <a:ext cx="981120" cy="50589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8D5E1-EC24-44FC-9C35-316908427B58}">
      <dsp:nvSpPr>
        <dsp:cNvPr id="0" name=""/>
        <dsp:cNvSpPr/>
      </dsp:nvSpPr>
      <dsp:spPr>
        <a:xfrm>
          <a:off x="192078" y="-63696"/>
          <a:ext cx="1104039" cy="114044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5000" r="-4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5EA4D66-32AB-4330-AE2E-D017FF498E0D}">
      <dsp:nvSpPr>
        <dsp:cNvPr id="0" name=""/>
        <dsp:cNvSpPr/>
      </dsp:nvSpPr>
      <dsp:spPr>
        <a:xfrm>
          <a:off x="440680" y="526617"/>
          <a:ext cx="414757" cy="213859"/>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755650">
            <a:lnSpc>
              <a:spcPct val="90000"/>
            </a:lnSpc>
            <a:spcBef>
              <a:spcPct val="0"/>
            </a:spcBef>
            <a:spcAft>
              <a:spcPct val="35000"/>
            </a:spcAft>
            <a:buNone/>
          </a:pPr>
          <a:endParaRPr lang="en-IN" sz="1700" kern="1200" dirty="0"/>
        </a:p>
      </dsp:txBody>
      <dsp:txXfrm>
        <a:off x="440680" y="526617"/>
        <a:ext cx="414757" cy="21385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13E1-D8A3-4DEE-A281-50DEC917CD35}">
      <dsp:nvSpPr>
        <dsp:cNvPr id="0" name=""/>
        <dsp:cNvSpPr/>
      </dsp:nvSpPr>
      <dsp:spPr>
        <a:xfrm>
          <a:off x="0" y="615920"/>
          <a:ext cx="1732027" cy="15187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23A34B7-69F6-426E-9CAE-71A5009D26D4}">
      <dsp:nvSpPr>
        <dsp:cNvPr id="0" name=""/>
        <dsp:cNvSpPr/>
      </dsp:nvSpPr>
      <dsp:spPr>
        <a:xfrm>
          <a:off x="680085" y="1326404"/>
          <a:ext cx="640080" cy="330041"/>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155700">
            <a:lnSpc>
              <a:spcPct val="90000"/>
            </a:lnSpc>
            <a:spcBef>
              <a:spcPct val="0"/>
            </a:spcBef>
            <a:spcAft>
              <a:spcPct val="35000"/>
            </a:spcAft>
            <a:buNone/>
          </a:pPr>
          <a:endParaRPr lang="en-IN" sz="2600" kern="1200" dirty="0"/>
        </a:p>
      </dsp:txBody>
      <dsp:txXfrm>
        <a:off x="680085" y="1326404"/>
        <a:ext cx="640080" cy="33004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2BB4F8-97CB-4358-B9A4-64AD1C251387}">
      <dsp:nvSpPr>
        <dsp:cNvPr id="0" name=""/>
        <dsp:cNvSpPr/>
      </dsp:nvSpPr>
      <dsp:spPr>
        <a:xfrm>
          <a:off x="489301" y="470340"/>
          <a:ext cx="1510948" cy="14419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0A46BEE-6A94-4AFA-A8AF-AE894B067E01}">
      <dsp:nvSpPr>
        <dsp:cNvPr id="0" name=""/>
        <dsp:cNvSpPr/>
      </dsp:nvSpPr>
      <dsp:spPr>
        <a:xfrm>
          <a:off x="680085" y="1259728"/>
          <a:ext cx="640080" cy="330041"/>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155700">
            <a:lnSpc>
              <a:spcPct val="90000"/>
            </a:lnSpc>
            <a:spcBef>
              <a:spcPct val="0"/>
            </a:spcBef>
            <a:spcAft>
              <a:spcPct val="35000"/>
            </a:spcAft>
            <a:buNone/>
          </a:pPr>
          <a:endParaRPr lang="en-IN" sz="2600" kern="1200" dirty="0"/>
        </a:p>
      </dsp:txBody>
      <dsp:txXfrm>
        <a:off x="680085" y="1259728"/>
        <a:ext cx="640080" cy="33004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5A952-188A-4730-AD55-AD531660CA2E}">
      <dsp:nvSpPr>
        <dsp:cNvPr id="0" name=""/>
        <dsp:cNvSpPr/>
      </dsp:nvSpPr>
      <dsp:spPr>
        <a:xfrm>
          <a:off x="262532" y="606945"/>
          <a:ext cx="838199" cy="83819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2E71F49-B427-456B-8664-6B713E96A1CA}">
      <dsp:nvSpPr>
        <dsp:cNvPr id="0" name=""/>
        <dsp:cNvSpPr/>
      </dsp:nvSpPr>
      <dsp:spPr>
        <a:xfrm>
          <a:off x="569975" y="748556"/>
          <a:ext cx="536447" cy="276605"/>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977900">
            <a:lnSpc>
              <a:spcPct val="90000"/>
            </a:lnSpc>
            <a:spcBef>
              <a:spcPct val="0"/>
            </a:spcBef>
            <a:spcAft>
              <a:spcPct val="35000"/>
            </a:spcAft>
            <a:buNone/>
          </a:pPr>
          <a:endParaRPr lang="en-IN" sz="2200" kern="1200" dirty="0"/>
        </a:p>
      </dsp:txBody>
      <dsp:txXfrm>
        <a:off x="569975" y="748556"/>
        <a:ext cx="536447" cy="27660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AF22E-07C3-4ED0-8E0D-856A9E6C86F3}">
      <dsp:nvSpPr>
        <dsp:cNvPr id="0" name=""/>
        <dsp:cNvSpPr/>
      </dsp:nvSpPr>
      <dsp:spPr>
        <a:xfrm>
          <a:off x="715037" y="795931"/>
          <a:ext cx="1261468" cy="126146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8000" r="-18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327BF47-1DA5-49CA-B021-F239B514658F}">
      <dsp:nvSpPr>
        <dsp:cNvPr id="0" name=""/>
        <dsp:cNvSpPr/>
      </dsp:nvSpPr>
      <dsp:spPr>
        <a:xfrm>
          <a:off x="857798" y="1067805"/>
          <a:ext cx="807339" cy="416284"/>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466850">
            <a:lnSpc>
              <a:spcPct val="90000"/>
            </a:lnSpc>
            <a:spcBef>
              <a:spcPct val="0"/>
            </a:spcBef>
            <a:spcAft>
              <a:spcPct val="35000"/>
            </a:spcAft>
            <a:buNone/>
          </a:pPr>
          <a:endParaRPr lang="en-IN" sz="3300" kern="1200" dirty="0"/>
        </a:p>
      </dsp:txBody>
      <dsp:txXfrm>
        <a:off x="857798" y="1067805"/>
        <a:ext cx="807339" cy="416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FDEB2-E581-498A-A125-F36EF21BD886}">
      <dsp:nvSpPr>
        <dsp:cNvPr id="0" name=""/>
        <dsp:cNvSpPr/>
      </dsp:nvSpPr>
      <dsp:spPr>
        <a:xfrm>
          <a:off x="872690" y="1524030"/>
          <a:ext cx="1057413"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0BDA3A-10D3-4D2A-AB35-95CB6B424EDC}">
      <dsp:nvSpPr>
        <dsp:cNvPr id="0" name=""/>
        <dsp:cNvSpPr/>
      </dsp:nvSpPr>
      <dsp:spPr>
        <a:xfrm>
          <a:off x="872690" y="1365099"/>
          <a:ext cx="904233"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8A5A12-AC37-40E9-B3A2-8926B69AD46B}">
      <dsp:nvSpPr>
        <dsp:cNvPr id="0" name=""/>
        <dsp:cNvSpPr/>
      </dsp:nvSpPr>
      <dsp:spPr>
        <a:xfrm>
          <a:off x="872690" y="1178983"/>
          <a:ext cx="820794"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EED23F-7DE8-4EE7-8E2A-AECE6D489404}">
      <dsp:nvSpPr>
        <dsp:cNvPr id="0" name=""/>
        <dsp:cNvSpPr/>
      </dsp:nvSpPr>
      <dsp:spPr>
        <a:xfrm>
          <a:off x="872690" y="980319"/>
          <a:ext cx="820794"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452C4D-B15D-48F6-B545-600AAC162D9A}">
      <dsp:nvSpPr>
        <dsp:cNvPr id="0" name=""/>
        <dsp:cNvSpPr/>
      </dsp:nvSpPr>
      <dsp:spPr>
        <a:xfrm>
          <a:off x="872690" y="794203"/>
          <a:ext cx="904233"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D60F90-0025-4A20-A83E-67B56C242C04}">
      <dsp:nvSpPr>
        <dsp:cNvPr id="0" name=""/>
        <dsp:cNvSpPr/>
      </dsp:nvSpPr>
      <dsp:spPr>
        <a:xfrm>
          <a:off x="872690" y="635272"/>
          <a:ext cx="1057413"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D3A155-A21B-4837-9277-438D280C297C}">
      <dsp:nvSpPr>
        <dsp:cNvPr id="0" name=""/>
        <dsp:cNvSpPr/>
      </dsp:nvSpPr>
      <dsp:spPr>
        <a:xfrm>
          <a:off x="35077" y="313759"/>
          <a:ext cx="1666547" cy="184554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000" b="-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BB7D4B4-2C50-464D-8EA1-68F330101FEE}">
      <dsp:nvSpPr>
        <dsp:cNvPr id="0" name=""/>
        <dsp:cNvSpPr/>
      </dsp:nvSpPr>
      <dsp:spPr>
        <a:xfrm>
          <a:off x="538098" y="1112065"/>
          <a:ext cx="669182" cy="345047"/>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200150">
            <a:lnSpc>
              <a:spcPct val="90000"/>
            </a:lnSpc>
            <a:spcBef>
              <a:spcPct val="0"/>
            </a:spcBef>
            <a:spcAft>
              <a:spcPct val="35000"/>
            </a:spcAft>
            <a:buNone/>
          </a:pPr>
          <a:endParaRPr lang="en-IN" sz="2700" kern="1200" dirty="0"/>
        </a:p>
      </dsp:txBody>
      <dsp:txXfrm>
        <a:off x="538098" y="1112065"/>
        <a:ext cx="669182" cy="345047"/>
      </dsp:txXfrm>
    </dsp:sp>
    <dsp:sp modelId="{1E634731-566E-4ABC-B4F2-6649C0FA9A66}">
      <dsp:nvSpPr>
        <dsp:cNvPr id="0" name=""/>
        <dsp:cNvSpPr/>
      </dsp:nvSpPr>
      <dsp:spPr>
        <a:xfrm>
          <a:off x="1851683" y="556852"/>
          <a:ext cx="156839" cy="156839"/>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EA56610-080B-4712-B2FA-3A08050746A1}">
      <dsp:nvSpPr>
        <dsp:cNvPr id="0" name=""/>
        <dsp:cNvSpPr/>
      </dsp:nvSpPr>
      <dsp:spPr>
        <a:xfrm>
          <a:off x="2008523" y="556852"/>
          <a:ext cx="43256" cy="156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endParaRPr lang="en-IN" sz="1200" kern="1200"/>
        </a:p>
      </dsp:txBody>
      <dsp:txXfrm>
        <a:off x="2008523" y="556852"/>
        <a:ext cx="43256" cy="156839"/>
      </dsp:txXfrm>
    </dsp:sp>
    <dsp:sp modelId="{D9EACCD7-933E-4582-923A-C4E60C436BE1}">
      <dsp:nvSpPr>
        <dsp:cNvPr id="0" name=""/>
        <dsp:cNvSpPr/>
      </dsp:nvSpPr>
      <dsp:spPr>
        <a:xfrm>
          <a:off x="1698503" y="715783"/>
          <a:ext cx="156839" cy="156839"/>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B530EFD-C86D-408C-AF00-EFA3277CB460}">
      <dsp:nvSpPr>
        <dsp:cNvPr id="0" name=""/>
        <dsp:cNvSpPr/>
      </dsp:nvSpPr>
      <dsp:spPr>
        <a:xfrm>
          <a:off x="1855343" y="715783"/>
          <a:ext cx="58574" cy="156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endParaRPr lang="en-IN" sz="1200" kern="1200"/>
        </a:p>
      </dsp:txBody>
      <dsp:txXfrm>
        <a:off x="1855343" y="715783"/>
        <a:ext cx="58574" cy="156839"/>
      </dsp:txXfrm>
    </dsp:sp>
    <dsp:sp modelId="{0D7F41B2-B72F-49B6-9E5E-C6D71993ADAF}">
      <dsp:nvSpPr>
        <dsp:cNvPr id="0" name=""/>
        <dsp:cNvSpPr/>
      </dsp:nvSpPr>
      <dsp:spPr>
        <a:xfrm>
          <a:off x="1615064" y="901899"/>
          <a:ext cx="156839" cy="156839"/>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79087E9-419A-4485-ADD4-BA378C2918D8}">
      <dsp:nvSpPr>
        <dsp:cNvPr id="0" name=""/>
        <dsp:cNvSpPr/>
      </dsp:nvSpPr>
      <dsp:spPr>
        <a:xfrm>
          <a:off x="1771904" y="901899"/>
          <a:ext cx="66918" cy="156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endParaRPr lang="en-IN" sz="1200" kern="1200"/>
        </a:p>
      </dsp:txBody>
      <dsp:txXfrm>
        <a:off x="1771904" y="901899"/>
        <a:ext cx="66918" cy="156839"/>
      </dsp:txXfrm>
    </dsp:sp>
    <dsp:sp modelId="{AD94A76B-571E-416B-955C-55FF1F2127CB}">
      <dsp:nvSpPr>
        <dsp:cNvPr id="0" name=""/>
        <dsp:cNvSpPr/>
      </dsp:nvSpPr>
      <dsp:spPr>
        <a:xfrm>
          <a:off x="1615064" y="1100563"/>
          <a:ext cx="156839" cy="156839"/>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58879C1-F699-479C-B66F-9F989D063830}">
      <dsp:nvSpPr>
        <dsp:cNvPr id="0" name=""/>
        <dsp:cNvSpPr/>
      </dsp:nvSpPr>
      <dsp:spPr>
        <a:xfrm>
          <a:off x="1771904" y="1100563"/>
          <a:ext cx="66918" cy="156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endParaRPr lang="en-IN" sz="1200" kern="1200"/>
        </a:p>
      </dsp:txBody>
      <dsp:txXfrm>
        <a:off x="1771904" y="1100563"/>
        <a:ext cx="66918" cy="156839"/>
      </dsp:txXfrm>
    </dsp:sp>
    <dsp:sp modelId="{A135EFFD-86D4-422D-A1B3-10835BB477F2}">
      <dsp:nvSpPr>
        <dsp:cNvPr id="0" name=""/>
        <dsp:cNvSpPr/>
      </dsp:nvSpPr>
      <dsp:spPr>
        <a:xfrm>
          <a:off x="1698503" y="1286679"/>
          <a:ext cx="156839" cy="156839"/>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D249513-EC10-408F-86E4-97C7E8E7F431}">
      <dsp:nvSpPr>
        <dsp:cNvPr id="0" name=""/>
        <dsp:cNvSpPr/>
      </dsp:nvSpPr>
      <dsp:spPr>
        <a:xfrm>
          <a:off x="1855343" y="1286679"/>
          <a:ext cx="58574" cy="156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endParaRPr lang="en-IN" sz="1200" kern="1200"/>
        </a:p>
      </dsp:txBody>
      <dsp:txXfrm>
        <a:off x="1855343" y="1286679"/>
        <a:ext cx="58574" cy="156839"/>
      </dsp:txXfrm>
    </dsp:sp>
    <dsp:sp modelId="{A518611A-76C9-4A6B-AB03-9E3D3403612C}">
      <dsp:nvSpPr>
        <dsp:cNvPr id="0" name=""/>
        <dsp:cNvSpPr/>
      </dsp:nvSpPr>
      <dsp:spPr>
        <a:xfrm>
          <a:off x="1851683" y="1445610"/>
          <a:ext cx="156839" cy="156839"/>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37A0E7C-F295-493E-B25D-D31E773C5FAC}">
      <dsp:nvSpPr>
        <dsp:cNvPr id="0" name=""/>
        <dsp:cNvSpPr/>
      </dsp:nvSpPr>
      <dsp:spPr>
        <a:xfrm>
          <a:off x="2008523" y="1445610"/>
          <a:ext cx="43256" cy="156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endParaRPr lang="en-IN" sz="1200" kern="1200"/>
        </a:p>
      </dsp:txBody>
      <dsp:txXfrm>
        <a:off x="2008523" y="1445610"/>
        <a:ext cx="43256" cy="156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6CEA3-6429-48A5-B726-43CB332252A7}">
      <dsp:nvSpPr>
        <dsp:cNvPr id="0" name=""/>
        <dsp:cNvSpPr/>
      </dsp:nvSpPr>
      <dsp:spPr>
        <a:xfrm>
          <a:off x="685800" y="86734"/>
          <a:ext cx="1371600" cy="137160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4216483-2748-4ABF-89C5-321F05DD3CD5}">
      <dsp:nvSpPr>
        <dsp:cNvPr id="0" name=""/>
        <dsp:cNvSpPr/>
      </dsp:nvSpPr>
      <dsp:spPr>
        <a:xfrm>
          <a:off x="932688" y="815053"/>
          <a:ext cx="877824" cy="452628"/>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600200">
            <a:lnSpc>
              <a:spcPct val="90000"/>
            </a:lnSpc>
            <a:spcBef>
              <a:spcPct val="0"/>
            </a:spcBef>
            <a:spcAft>
              <a:spcPct val="35000"/>
            </a:spcAft>
            <a:buNone/>
          </a:pPr>
          <a:endParaRPr lang="en-IN" sz="3600" kern="1200" dirty="0"/>
        </a:p>
      </dsp:txBody>
      <dsp:txXfrm>
        <a:off x="932688" y="815053"/>
        <a:ext cx="877824" cy="4526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F1E6C-FBD0-4C2A-A9F3-830B4E08A606}">
      <dsp:nvSpPr>
        <dsp:cNvPr id="0" name=""/>
        <dsp:cNvSpPr/>
      </dsp:nvSpPr>
      <dsp:spPr>
        <a:xfrm>
          <a:off x="304803" y="3"/>
          <a:ext cx="1143000" cy="114300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6EE2AD2-1A05-46C5-8016-1AB47168CC0A}">
      <dsp:nvSpPr>
        <dsp:cNvPr id="0" name=""/>
        <dsp:cNvSpPr/>
      </dsp:nvSpPr>
      <dsp:spPr>
        <a:xfrm>
          <a:off x="777240" y="873632"/>
          <a:ext cx="731520" cy="37719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333500">
            <a:lnSpc>
              <a:spcPct val="90000"/>
            </a:lnSpc>
            <a:spcBef>
              <a:spcPct val="0"/>
            </a:spcBef>
            <a:spcAft>
              <a:spcPct val="35000"/>
            </a:spcAft>
            <a:buNone/>
          </a:pPr>
          <a:endParaRPr lang="en-IN" sz="3000" kern="1200" dirty="0"/>
        </a:p>
      </dsp:txBody>
      <dsp:txXfrm>
        <a:off x="777240" y="873632"/>
        <a:ext cx="731520" cy="377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672E4-F983-467D-B6E0-75FA9BDD1BA6}">
      <dsp:nvSpPr>
        <dsp:cNvPr id="0" name=""/>
        <dsp:cNvSpPr/>
      </dsp:nvSpPr>
      <dsp:spPr>
        <a:xfrm>
          <a:off x="1394397" y="0"/>
          <a:ext cx="1143000" cy="114300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4B51DDE-F3E9-4559-9D06-BEB751A51A22}">
      <dsp:nvSpPr>
        <dsp:cNvPr id="0" name=""/>
        <dsp:cNvSpPr/>
      </dsp:nvSpPr>
      <dsp:spPr>
        <a:xfrm>
          <a:off x="902938" y="578583"/>
          <a:ext cx="731520" cy="37719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1333500">
            <a:lnSpc>
              <a:spcPct val="90000"/>
            </a:lnSpc>
            <a:spcBef>
              <a:spcPct val="0"/>
            </a:spcBef>
            <a:spcAft>
              <a:spcPct val="35000"/>
            </a:spcAft>
            <a:buNone/>
          </a:pPr>
          <a:endParaRPr lang="en-IN" sz="3000" kern="1200" dirty="0"/>
        </a:p>
      </dsp:txBody>
      <dsp:txXfrm>
        <a:off x="902938" y="578583"/>
        <a:ext cx="731520" cy="3771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7E701-4375-4189-851C-0E069DC81562}">
      <dsp:nvSpPr>
        <dsp:cNvPr id="0" name=""/>
        <dsp:cNvSpPr/>
      </dsp:nvSpPr>
      <dsp:spPr>
        <a:xfrm>
          <a:off x="275523" y="-71930"/>
          <a:ext cx="917400" cy="8378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0E0FB3F-4970-4483-8218-4AF19B9C7C2E}">
      <dsp:nvSpPr>
        <dsp:cNvPr id="0" name=""/>
        <dsp:cNvSpPr/>
      </dsp:nvSpPr>
      <dsp:spPr>
        <a:xfrm>
          <a:off x="405594" y="422640"/>
          <a:ext cx="381735" cy="82504"/>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en-IN" sz="600" kern="1200" dirty="0"/>
        </a:p>
      </dsp:txBody>
      <dsp:txXfrm>
        <a:off x="405594" y="422640"/>
        <a:ext cx="381735" cy="825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8F475-B1D8-4B50-9C43-128FF0472EF5}">
      <dsp:nvSpPr>
        <dsp:cNvPr id="0" name=""/>
        <dsp:cNvSpPr/>
      </dsp:nvSpPr>
      <dsp:spPr>
        <a:xfrm>
          <a:off x="199290" y="-73255"/>
          <a:ext cx="1096109" cy="9771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6000" r="-1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50FE61A-8E61-4C84-A583-AF19E1633781}">
      <dsp:nvSpPr>
        <dsp:cNvPr id="0" name=""/>
        <dsp:cNvSpPr/>
      </dsp:nvSpPr>
      <dsp:spPr>
        <a:xfrm>
          <a:off x="440436" y="435383"/>
          <a:ext cx="414528" cy="213741"/>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755650">
            <a:lnSpc>
              <a:spcPct val="90000"/>
            </a:lnSpc>
            <a:spcBef>
              <a:spcPct val="0"/>
            </a:spcBef>
            <a:spcAft>
              <a:spcPct val="35000"/>
            </a:spcAft>
            <a:buNone/>
          </a:pPr>
          <a:endParaRPr lang="en-IN" sz="1700" kern="1200" dirty="0"/>
        </a:p>
      </dsp:txBody>
      <dsp:txXfrm>
        <a:off x="440436" y="435383"/>
        <a:ext cx="414528" cy="2137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D88AA-91B9-447B-8C58-4EA4ED06FB3F}">
      <dsp:nvSpPr>
        <dsp:cNvPr id="0" name=""/>
        <dsp:cNvSpPr/>
      </dsp:nvSpPr>
      <dsp:spPr>
        <a:xfrm>
          <a:off x="0" y="0"/>
          <a:ext cx="580711" cy="58071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7000" r="-6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842333B-D613-4293-A625-48CA58ADCC4E}">
      <dsp:nvSpPr>
        <dsp:cNvPr id="0" name=""/>
        <dsp:cNvSpPr/>
      </dsp:nvSpPr>
      <dsp:spPr>
        <a:xfrm>
          <a:off x="775654" y="308357"/>
          <a:ext cx="371655" cy="191634"/>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b" anchorCtr="0">
          <a:noAutofit/>
        </a:bodyPr>
        <a:lstStyle/>
        <a:p>
          <a:pPr marL="0" lvl="0" indent="0" algn="ctr" defTabSz="666750">
            <a:lnSpc>
              <a:spcPct val="90000"/>
            </a:lnSpc>
            <a:spcBef>
              <a:spcPct val="0"/>
            </a:spcBef>
            <a:spcAft>
              <a:spcPct val="35000"/>
            </a:spcAft>
            <a:buNone/>
          </a:pPr>
          <a:endParaRPr lang="en-IN" sz="1500" kern="1200" dirty="0"/>
        </a:p>
      </dsp:txBody>
      <dsp:txXfrm>
        <a:off x="775654" y="308357"/>
        <a:ext cx="371655" cy="191634"/>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95483A-FDEA-491C-BAE6-58A91DB62B8A}" type="datetimeFigureOut">
              <a:rPr lang="en-US" smtClean="0"/>
              <a:t>6/5/2023</a:t>
            </a:fld>
            <a:endParaRPr lang="en-US"/>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70F9A-988F-4B51-8FA6-D58EFFA0909F}" type="slidenum">
              <a:rPr lang="en-US" smtClean="0"/>
              <a:t>‹#›</a:t>
            </a:fld>
            <a:endParaRPr lang="en-US"/>
          </a:p>
        </p:txBody>
      </p:sp>
    </p:spTree>
    <p:extLst>
      <p:ext uri="{BB962C8B-B14F-4D97-AF65-F5344CB8AC3E}">
        <p14:creationId xmlns:p14="http://schemas.microsoft.com/office/powerpoint/2010/main" val="373600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B70F9A-988F-4B51-8FA6-D58EFFA0909F}" type="slidenum">
              <a:rPr lang="en-US" smtClean="0"/>
              <a:t>1</a:t>
            </a:fld>
            <a:endParaRPr lang="en-US"/>
          </a:p>
        </p:txBody>
      </p:sp>
    </p:spTree>
    <p:extLst>
      <p:ext uri="{BB962C8B-B14F-4D97-AF65-F5344CB8AC3E}">
        <p14:creationId xmlns:p14="http://schemas.microsoft.com/office/powerpoint/2010/main" val="238861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B70F9A-988F-4B51-8FA6-D58EFFA0909F}" type="slidenum">
              <a:rPr lang="en-US" smtClean="0"/>
              <a:t>15</a:t>
            </a:fld>
            <a:endParaRPr lang="en-US"/>
          </a:p>
        </p:txBody>
      </p:sp>
    </p:spTree>
    <p:extLst>
      <p:ext uri="{BB962C8B-B14F-4D97-AF65-F5344CB8AC3E}">
        <p14:creationId xmlns:p14="http://schemas.microsoft.com/office/powerpoint/2010/main" val="176392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4864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4864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97890"/>
            <a:ext cx="6593681" cy="191008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881630"/>
            <a:ext cx="6593681" cy="1324610"/>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328161"/>
            <a:ext cx="2057400" cy="292100"/>
          </a:xfrm>
        </p:spPr>
        <p:txBody>
          <a:bodyPr/>
          <a:lstStyle/>
          <a:p>
            <a:fld id="{43621CC3-BF3E-468C-B1B6-19B728FF7A3A}" type="datetimeFigureOut">
              <a:rPr lang="en-US" smtClean="0"/>
              <a:t>6/5/2023</a:t>
            </a:fld>
            <a:endParaRPr lang="en-US" dirty="0"/>
          </a:p>
        </p:txBody>
      </p:sp>
      <p:sp>
        <p:nvSpPr>
          <p:cNvPr id="5" name="Footer Placeholder 4"/>
          <p:cNvSpPr>
            <a:spLocks noGrp="1"/>
          </p:cNvSpPr>
          <p:nvPr>
            <p:ph type="ftr" sz="quarter" idx="11"/>
          </p:nvPr>
        </p:nvSpPr>
        <p:spPr>
          <a:xfrm>
            <a:off x="1407318" y="4328161"/>
            <a:ext cx="3843665" cy="292100"/>
          </a:xfrm>
        </p:spPr>
        <p:txBody>
          <a:bodyPr/>
          <a:lstStyle/>
          <a:p>
            <a:endParaRPr lang="en-US" dirty="0"/>
          </a:p>
        </p:txBody>
      </p:sp>
      <p:sp>
        <p:nvSpPr>
          <p:cNvPr id="6" name="Slide Number Placeholder 5"/>
          <p:cNvSpPr>
            <a:spLocks noGrp="1"/>
          </p:cNvSpPr>
          <p:nvPr>
            <p:ph type="sldNum" sz="quarter" idx="12"/>
          </p:nvPr>
        </p:nvSpPr>
        <p:spPr>
          <a:xfrm>
            <a:off x="7422684" y="4328160"/>
            <a:ext cx="578317" cy="292100"/>
          </a:xfrm>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2978686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443732"/>
            <a:ext cx="7434266" cy="65548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85141"/>
            <a:ext cx="7434266" cy="263982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4099216"/>
            <a:ext cx="7433144" cy="545978"/>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3874030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87680"/>
            <a:ext cx="7429466" cy="274320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535680"/>
            <a:ext cx="7428344" cy="109727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2812117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87680"/>
            <a:ext cx="6977064" cy="2198743"/>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692446"/>
            <a:ext cx="6564224" cy="439174"/>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447935"/>
            <a:ext cx="7429502" cy="1191597"/>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BF43886-E45E-45BA-A85A-65845BDA6E93}" type="slidenum">
              <a:rPr lang="en-US" smtClean="0"/>
              <a:t>‹#›</a:t>
            </a:fld>
            <a:endParaRPr lang="en-US" dirty="0"/>
          </a:p>
        </p:txBody>
      </p:sp>
      <p:sp>
        <p:nvSpPr>
          <p:cNvPr id="60" name="TextBox 59"/>
          <p:cNvSpPr txBox="1"/>
          <p:nvPr/>
        </p:nvSpPr>
        <p:spPr>
          <a:xfrm>
            <a:off x="677634" y="585915"/>
            <a:ext cx="457200" cy="467821"/>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211978"/>
            <a:ext cx="457200" cy="467821"/>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822898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707233"/>
            <a:ext cx="7429501" cy="2009468"/>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726124"/>
            <a:ext cx="7428379" cy="912515"/>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1607419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87680"/>
            <a:ext cx="7429499" cy="1524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139570"/>
            <a:ext cx="2397674" cy="54864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688210"/>
            <a:ext cx="2406551" cy="194474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142108"/>
            <a:ext cx="2388289" cy="54864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690748"/>
            <a:ext cx="2396873" cy="194474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139570"/>
            <a:ext cx="2396226" cy="54864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688210"/>
            <a:ext cx="2396226" cy="194474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4179237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87680"/>
            <a:ext cx="7429499" cy="1524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523677"/>
            <a:ext cx="2396430" cy="461010"/>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133598"/>
            <a:ext cx="2396430" cy="12192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984687"/>
            <a:ext cx="2396430" cy="65427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523677"/>
            <a:ext cx="2400300" cy="461010"/>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133598"/>
            <a:ext cx="2399205" cy="12192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984685"/>
            <a:ext cx="2400300" cy="64827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523676"/>
            <a:ext cx="2393056" cy="461010"/>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133598"/>
            <a:ext cx="2396227" cy="12192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984684"/>
            <a:ext cx="2396226" cy="64827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1739477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1076112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87680"/>
            <a:ext cx="1503758" cy="41452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87680"/>
            <a:ext cx="5811443" cy="41452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1665205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3661691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135381"/>
            <a:ext cx="7429500" cy="2282190"/>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539490"/>
            <a:ext cx="7429500" cy="1099821"/>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558872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799589"/>
            <a:ext cx="3658792" cy="2833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799589"/>
            <a:ext cx="3656408" cy="2833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130831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95301"/>
            <a:ext cx="7429500" cy="11823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799589"/>
            <a:ext cx="3487337" cy="659130"/>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458718"/>
            <a:ext cx="3658793" cy="21742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799588"/>
            <a:ext cx="3484952" cy="659130"/>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458718"/>
            <a:ext cx="3656408" cy="21742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30950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314017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60568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87681"/>
            <a:ext cx="2892028" cy="1311907"/>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74133"/>
            <a:ext cx="4418407" cy="4158827"/>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799589"/>
            <a:ext cx="2892028" cy="283337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3469171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87680"/>
            <a:ext cx="4450881" cy="1311909"/>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87681"/>
            <a:ext cx="2750018" cy="4145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799589"/>
            <a:ext cx="4450883" cy="283337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3621CC3-BF3E-468C-B1B6-19B728FF7A3A}" type="datetimeFigureOut">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BF43886-E45E-45BA-A85A-65845BDA6E93}" type="slidenum">
              <a:rPr lang="en-US" smtClean="0"/>
              <a:t>‹#›</a:t>
            </a:fld>
            <a:endParaRPr lang="en-US" dirty="0"/>
          </a:p>
        </p:txBody>
      </p:sp>
    </p:spTree>
    <p:extLst>
      <p:ext uri="{BB962C8B-B14F-4D97-AF65-F5344CB8AC3E}">
        <p14:creationId xmlns:p14="http://schemas.microsoft.com/office/powerpoint/2010/main" val="191654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9144002" cy="54864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4864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94814"/>
            <a:ext cx="7429499" cy="1182856"/>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799590"/>
            <a:ext cx="7429499" cy="28333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706621"/>
            <a:ext cx="2057400" cy="292100"/>
          </a:xfrm>
          <a:prstGeom prst="rect">
            <a:avLst/>
          </a:prstGeom>
        </p:spPr>
        <p:txBody>
          <a:bodyPr vert="horz" lIns="91440" tIns="45720" rIns="91440" bIns="45720" rtlCol="0" anchor="ctr"/>
          <a:lstStyle>
            <a:lvl1pPr algn="r">
              <a:defRPr sz="788">
                <a:solidFill>
                  <a:schemeClr val="tx1">
                    <a:tint val="75000"/>
                  </a:schemeClr>
                </a:solidFill>
              </a:defRPr>
            </a:lvl1pPr>
          </a:lstStyle>
          <a:p>
            <a:fld id="{43621CC3-BF3E-468C-B1B6-19B728FF7A3A}" type="datetimeFigureOut">
              <a:rPr lang="en-US" smtClean="0"/>
              <a:t>6/5/2023</a:t>
            </a:fld>
            <a:endParaRPr lang="en-US" dirty="0"/>
          </a:p>
        </p:txBody>
      </p:sp>
      <p:sp>
        <p:nvSpPr>
          <p:cNvPr id="5" name="Footer Placeholder 4"/>
          <p:cNvSpPr>
            <a:spLocks noGrp="1"/>
          </p:cNvSpPr>
          <p:nvPr>
            <p:ph type="ftr" sz="quarter" idx="3"/>
          </p:nvPr>
        </p:nvSpPr>
        <p:spPr>
          <a:xfrm>
            <a:off x="856059" y="4706620"/>
            <a:ext cx="4679482" cy="292100"/>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706620"/>
            <a:ext cx="578317" cy="292100"/>
          </a:xfrm>
          <a:prstGeom prst="rect">
            <a:avLst/>
          </a:prstGeom>
        </p:spPr>
        <p:txBody>
          <a:bodyPr vert="horz" lIns="91440" tIns="45720" rIns="91440" bIns="45720" rtlCol="0" anchor="ctr"/>
          <a:lstStyle>
            <a:lvl1pPr algn="r">
              <a:defRPr sz="788">
                <a:solidFill>
                  <a:schemeClr val="tx1">
                    <a:tint val="75000"/>
                  </a:schemeClr>
                </a:solidFill>
              </a:defRPr>
            </a:lvl1pPr>
          </a:lstStyle>
          <a:p>
            <a:fld id="{BBF43886-E45E-45BA-A85A-65845BDA6E93}" type="slidenum">
              <a:rPr lang="en-US" smtClean="0"/>
              <a:t>‹#›</a:t>
            </a:fld>
            <a:endParaRPr lang="en-US" dirty="0"/>
          </a:p>
        </p:txBody>
      </p:sp>
    </p:spTree>
    <p:extLst>
      <p:ext uri="{BB962C8B-B14F-4D97-AF65-F5344CB8AC3E}">
        <p14:creationId xmlns:p14="http://schemas.microsoft.com/office/powerpoint/2010/main" val="3628677487"/>
      </p:ext>
    </p:extLst>
  </p:cSld>
  <p:clrMap bg1="dk1" tx1="lt1" bg2="dk2" tx2="lt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Lst>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3.jpe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5.jpe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4.jpe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4.jpeg"/><Relationship Id="rId7" Type="http://schemas.openxmlformats.org/officeDocument/2006/relationships/diagramQuickStyle" Target="../diagrams/quickStyle7.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5.jpeg"/><Relationship Id="rId9" Type="http://schemas.microsoft.com/office/2007/relationships/diagramDrawing" Target="../diagrams/drawing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7.jfif"/><Relationship Id="rId7" Type="http://schemas.openxmlformats.org/officeDocument/2006/relationships/diagramColors" Target="../diagrams/colors9.xml"/><Relationship Id="rId2" Type="http://schemas.openxmlformats.org/officeDocument/2006/relationships/image" Target="../media/image36.jfif"/><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39.jpeg"/></Relationships>
</file>

<file path=ppt/slides/_rels/slide1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1.jpeg"/><Relationship Id="rId7" Type="http://schemas.openxmlformats.org/officeDocument/2006/relationships/diagramColors" Target="../diagrams/colors10.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15.xml"/><Relationship Id="rId13" Type="http://schemas.openxmlformats.org/officeDocument/2006/relationships/diagramQuickStyle" Target="../diagrams/quickStyle16.xml"/><Relationship Id="rId3" Type="http://schemas.openxmlformats.org/officeDocument/2006/relationships/image" Target="../media/image96.png"/><Relationship Id="rId7" Type="http://schemas.openxmlformats.org/officeDocument/2006/relationships/diagramLayout" Target="../diagrams/layout15.xml"/><Relationship Id="rId12" Type="http://schemas.openxmlformats.org/officeDocument/2006/relationships/diagramLayout" Target="../diagrams/layout16.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diagramData" Target="../diagrams/data15.xml"/><Relationship Id="rId11" Type="http://schemas.openxmlformats.org/officeDocument/2006/relationships/diagramData" Target="../diagrams/data16.xml"/><Relationship Id="rId5" Type="http://schemas.openxmlformats.org/officeDocument/2006/relationships/image" Target="../media/image98.svg"/><Relationship Id="rId15" Type="http://schemas.microsoft.com/office/2007/relationships/diagramDrawing" Target="../diagrams/drawing16.xml"/><Relationship Id="rId10" Type="http://schemas.microsoft.com/office/2007/relationships/diagramDrawing" Target="../diagrams/drawing15.xml"/><Relationship Id="rId4" Type="http://schemas.openxmlformats.org/officeDocument/2006/relationships/image" Target="../media/image97.png"/><Relationship Id="rId9" Type="http://schemas.openxmlformats.org/officeDocument/2006/relationships/diagramColors" Target="../diagrams/colors15.xml"/><Relationship Id="rId14" Type="http://schemas.openxmlformats.org/officeDocument/2006/relationships/diagramColors" Target="../diagrams/colors16.xml"/></Relationships>
</file>

<file path=ppt/slides/_rels/slide42.xml.rels><?xml version="1.0" encoding="UTF-8" standalone="yes"?>
<Relationships xmlns="http://schemas.openxmlformats.org/package/2006/relationships"><Relationship Id="rId8" Type="http://schemas.microsoft.com/office/2007/relationships/diagramDrawing" Target="../diagrams/drawing17.xml"/><Relationship Id="rId13" Type="http://schemas.microsoft.com/office/2007/relationships/diagramDrawing" Target="../diagrams/drawing18.xml"/><Relationship Id="rId3" Type="http://schemas.openxmlformats.org/officeDocument/2006/relationships/image" Target="../media/image102.jpg"/><Relationship Id="rId7" Type="http://schemas.openxmlformats.org/officeDocument/2006/relationships/diagramColors" Target="../diagrams/colors17.xml"/><Relationship Id="rId12" Type="http://schemas.openxmlformats.org/officeDocument/2006/relationships/diagramColors" Target="../diagrams/colors18.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diagramQuickStyle" Target="../diagrams/quickStyle17.xml"/><Relationship Id="rId11" Type="http://schemas.openxmlformats.org/officeDocument/2006/relationships/diagramQuickStyle" Target="../diagrams/quickStyle18.xml"/><Relationship Id="rId5" Type="http://schemas.openxmlformats.org/officeDocument/2006/relationships/diagramLayout" Target="../diagrams/layout17.xml"/><Relationship Id="rId10" Type="http://schemas.openxmlformats.org/officeDocument/2006/relationships/diagramLayout" Target="../diagrams/layout18.xml"/><Relationship Id="rId4" Type="http://schemas.openxmlformats.org/officeDocument/2006/relationships/diagramData" Target="../diagrams/data17.xml"/><Relationship Id="rId9" Type="http://schemas.openxmlformats.org/officeDocument/2006/relationships/diagramData" Target="../diagrams/data18.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diagramLayout" Target="../diagrams/layout21.xml"/><Relationship Id="rId18" Type="http://schemas.openxmlformats.org/officeDocument/2006/relationships/diagramLayout" Target="../diagrams/layout22.xml"/><Relationship Id="rId26" Type="http://schemas.microsoft.com/office/2007/relationships/diagramDrawing" Target="../diagrams/drawing23.xml"/><Relationship Id="rId3" Type="http://schemas.openxmlformats.org/officeDocument/2006/relationships/diagramLayout" Target="../diagrams/layout19.xml"/><Relationship Id="rId21" Type="http://schemas.microsoft.com/office/2007/relationships/diagramDrawing" Target="../diagrams/drawing22.xml"/><Relationship Id="rId7" Type="http://schemas.openxmlformats.org/officeDocument/2006/relationships/diagramData" Target="../diagrams/data20.xml"/><Relationship Id="rId12" Type="http://schemas.openxmlformats.org/officeDocument/2006/relationships/diagramData" Target="../diagrams/data21.xml"/><Relationship Id="rId17" Type="http://schemas.openxmlformats.org/officeDocument/2006/relationships/diagramData" Target="../diagrams/data22.xml"/><Relationship Id="rId25" Type="http://schemas.openxmlformats.org/officeDocument/2006/relationships/diagramColors" Target="../diagrams/colors23.xml"/><Relationship Id="rId2" Type="http://schemas.openxmlformats.org/officeDocument/2006/relationships/diagramData" Target="../diagrams/data19.xml"/><Relationship Id="rId16" Type="http://schemas.microsoft.com/office/2007/relationships/diagramDrawing" Target="../diagrams/drawing21.xml"/><Relationship Id="rId20" Type="http://schemas.openxmlformats.org/officeDocument/2006/relationships/diagramColors" Target="../diagrams/colors22.xml"/><Relationship Id="rId29" Type="http://schemas.openxmlformats.org/officeDocument/2006/relationships/diagramQuickStyle" Target="../diagrams/quickStyle24.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24" Type="http://schemas.openxmlformats.org/officeDocument/2006/relationships/diagramQuickStyle" Target="../diagrams/quickStyle23.xml"/><Relationship Id="rId5" Type="http://schemas.openxmlformats.org/officeDocument/2006/relationships/diagramColors" Target="../diagrams/colors19.xml"/><Relationship Id="rId15" Type="http://schemas.openxmlformats.org/officeDocument/2006/relationships/diagramColors" Target="../diagrams/colors21.xml"/><Relationship Id="rId23" Type="http://schemas.openxmlformats.org/officeDocument/2006/relationships/diagramLayout" Target="../diagrams/layout23.xml"/><Relationship Id="rId28" Type="http://schemas.openxmlformats.org/officeDocument/2006/relationships/diagramLayout" Target="../diagrams/layout24.xml"/><Relationship Id="rId10" Type="http://schemas.openxmlformats.org/officeDocument/2006/relationships/diagramColors" Target="../diagrams/colors20.xml"/><Relationship Id="rId19" Type="http://schemas.openxmlformats.org/officeDocument/2006/relationships/diagramQuickStyle" Target="../diagrams/quickStyle22.xml"/><Relationship Id="rId31" Type="http://schemas.microsoft.com/office/2007/relationships/diagramDrawing" Target="../diagrams/drawing24.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QuickStyle" Target="../diagrams/quickStyle21.xml"/><Relationship Id="rId22" Type="http://schemas.openxmlformats.org/officeDocument/2006/relationships/diagramData" Target="../diagrams/data23.xml"/><Relationship Id="rId27" Type="http://schemas.openxmlformats.org/officeDocument/2006/relationships/diagramData" Target="../diagrams/data24.xml"/><Relationship Id="rId30" Type="http://schemas.openxmlformats.org/officeDocument/2006/relationships/diagramColors" Target="../diagrams/colors2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33600" y="4235626"/>
            <a:ext cx="4648200" cy="1098374"/>
          </a:xfrm>
          <a:noFill/>
          <a:ln>
            <a:noFill/>
          </a:ln>
        </p:spPr>
        <p:txBody>
          <a:bodyPr>
            <a:normAutofit/>
          </a:bodyPr>
          <a:lstStyle/>
          <a:p>
            <a:pPr lvl="4" algn="l"/>
            <a:r>
              <a:rPr lang="en-US" sz="2400" b="1" dirty="0">
                <a:solidFill>
                  <a:schemeClr val="bg1"/>
                </a:solidFill>
                <a:latin typeface="Centaur" panose="02030504050205020304" pitchFamily="18" charset="0"/>
              </a:rPr>
              <a:t>BY – ALISHA TAJ</a:t>
            </a:r>
          </a:p>
          <a:p>
            <a:pPr lvl="4" algn="l"/>
            <a:endParaRPr lang="en-US" b="1" dirty="0">
              <a:solidFill>
                <a:schemeClr val="tx1"/>
              </a:solidFill>
            </a:endParaRPr>
          </a:p>
        </p:txBody>
      </p:sp>
      <p:pic>
        <p:nvPicPr>
          <p:cNvPr id="1030" name="Picture 6" descr="What is Artificial Intelligence? How does AI work and future of it | by  Great Learning | Medium">
            <a:extLst>
              <a:ext uri="{FF2B5EF4-FFF2-40B4-BE49-F238E27FC236}">
                <a16:creationId xmlns:a16="http://schemas.microsoft.com/office/drawing/2014/main" id="{04CAE9DB-5809-EEA7-557C-7E9D3091EF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3252" y="1484701"/>
            <a:ext cx="2317496" cy="1753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29">
            <a:extLst>
              <a:ext uri="{FF2B5EF4-FFF2-40B4-BE49-F238E27FC236}">
                <a16:creationId xmlns:a16="http://schemas.microsoft.com/office/drawing/2014/main" id="{9305521A-A240-8BBE-0923-B561C9F7EDB3}"/>
              </a:ext>
            </a:extLst>
          </p:cNvPr>
          <p:cNvSpPr/>
          <p:nvPr/>
        </p:nvSpPr>
        <p:spPr>
          <a:xfrm>
            <a:off x="3810000" y="1723893"/>
            <a:ext cx="1506748" cy="1004499"/>
          </a:xfrm>
          <a:prstGeom prst="rect">
            <a:avLst/>
          </a:prstGeom>
        </p:spPr>
        <p:txBody>
          <a:bodyPr/>
          <a:lstStyle/>
          <a:p>
            <a:pPr lvl="0">
              <a:buChar char="•"/>
            </a:pPr>
            <a:endParaRPr lang="en-IN"/>
          </a:p>
        </p:txBody>
      </p:sp>
      <p:pic>
        <p:nvPicPr>
          <p:cNvPr id="1042" name="Picture 18" descr="How to Start a Career in Artificial Intelligence in 2021 - ITChronicles">
            <a:extLst>
              <a:ext uri="{FF2B5EF4-FFF2-40B4-BE49-F238E27FC236}">
                <a16:creationId xmlns:a16="http://schemas.microsoft.com/office/drawing/2014/main" id="{D155DABB-6608-2A5F-B656-082CC62EBC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6775" y="4388025"/>
            <a:ext cx="1507225" cy="10052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 name="AutoShape 20" descr="Artificial Intelligence and Machine Learning: what's the difference?">
            <a:extLst>
              <a:ext uri="{FF2B5EF4-FFF2-40B4-BE49-F238E27FC236}">
                <a16:creationId xmlns:a16="http://schemas.microsoft.com/office/drawing/2014/main" id="{0C9DFE15-159F-6D93-5648-67B6B4FE34CD}"/>
              </a:ext>
            </a:extLst>
          </p:cNvPr>
          <p:cNvSpPr>
            <a:spLocks noChangeAspect="1" noChangeArrowheads="1"/>
          </p:cNvSpPr>
          <p:nvPr/>
        </p:nvSpPr>
        <p:spPr bwMode="auto">
          <a:xfrm>
            <a:off x="3574373" y="2590800"/>
            <a:ext cx="1150027"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AutoShape 22" descr="Artificial Intelligence and Machine Learning: what's the difference?">
            <a:extLst>
              <a:ext uri="{FF2B5EF4-FFF2-40B4-BE49-F238E27FC236}">
                <a16:creationId xmlns:a16="http://schemas.microsoft.com/office/drawing/2014/main" id="{8BB99B05-2C71-075D-F798-827315F0ACD5}"/>
              </a:ext>
            </a:extLst>
          </p:cNvPr>
          <p:cNvSpPr>
            <a:spLocks noChangeAspect="1" noChangeArrowheads="1"/>
          </p:cNvSpPr>
          <p:nvPr/>
        </p:nvSpPr>
        <p:spPr bwMode="auto">
          <a:xfrm>
            <a:off x="4419600" y="2590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50" name="Picture 26" descr="The future of artificial intelligence - University of York">
            <a:extLst>
              <a:ext uri="{FF2B5EF4-FFF2-40B4-BE49-F238E27FC236}">
                <a16:creationId xmlns:a16="http://schemas.microsoft.com/office/drawing/2014/main" id="{CE8DF851-CDF6-BBE8-2E33-2BE245524C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71" y="4388025"/>
            <a:ext cx="1665836" cy="10983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35" name="Diagram 34">
            <a:extLst>
              <a:ext uri="{FF2B5EF4-FFF2-40B4-BE49-F238E27FC236}">
                <a16:creationId xmlns:a16="http://schemas.microsoft.com/office/drawing/2014/main" id="{9F27A686-09C1-0786-B80C-89F437D66EDD}"/>
              </a:ext>
            </a:extLst>
          </p:cNvPr>
          <p:cNvGraphicFramePr/>
          <p:nvPr>
            <p:extLst>
              <p:ext uri="{D42A27DB-BD31-4B8C-83A1-F6EECF244321}">
                <p14:modId xmlns:p14="http://schemas.microsoft.com/office/powerpoint/2010/main" val="2849724757"/>
              </p:ext>
            </p:extLst>
          </p:nvPr>
        </p:nvGraphicFramePr>
        <p:xfrm>
          <a:off x="701780" y="0"/>
          <a:ext cx="3565420" cy="244350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6" name="Diagram 35">
            <a:extLst>
              <a:ext uri="{FF2B5EF4-FFF2-40B4-BE49-F238E27FC236}">
                <a16:creationId xmlns:a16="http://schemas.microsoft.com/office/drawing/2014/main" id="{D7C1C181-4488-B19D-3F12-DC54026FF2C3}"/>
              </a:ext>
            </a:extLst>
          </p:cNvPr>
          <p:cNvGraphicFramePr/>
          <p:nvPr>
            <p:extLst>
              <p:ext uri="{D42A27DB-BD31-4B8C-83A1-F6EECF244321}">
                <p14:modId xmlns:p14="http://schemas.microsoft.com/office/powerpoint/2010/main" val="3729352263"/>
              </p:ext>
            </p:extLst>
          </p:nvPr>
        </p:nvGraphicFramePr>
        <p:xfrm>
          <a:off x="4876802" y="304800"/>
          <a:ext cx="4005366" cy="153300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6" name="Oval 45">
            <a:extLst>
              <a:ext uri="{FF2B5EF4-FFF2-40B4-BE49-F238E27FC236}">
                <a16:creationId xmlns:a16="http://schemas.microsoft.com/office/drawing/2014/main" id="{A21F591F-1B7B-41D3-B79D-72C710036FB1}"/>
              </a:ext>
            </a:extLst>
          </p:cNvPr>
          <p:cNvSpPr/>
          <p:nvPr/>
        </p:nvSpPr>
        <p:spPr>
          <a:xfrm>
            <a:off x="669818" y="2474078"/>
            <a:ext cx="5045181" cy="571691"/>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15068C7C-ED0B-C0FE-15CE-DEF1D6B0E55F}"/>
              </a:ext>
            </a:extLst>
          </p:cNvPr>
          <p:cNvSpPr/>
          <p:nvPr/>
        </p:nvSpPr>
        <p:spPr>
          <a:xfrm>
            <a:off x="457200" y="3462811"/>
            <a:ext cx="8610600" cy="646331"/>
          </a:xfrm>
          <a:prstGeom prst="rect">
            <a:avLst/>
          </a:prstGeom>
          <a:noFill/>
        </p:spPr>
        <p:txBody>
          <a:bodyPr wrap="square" lIns="91440" tIns="45720" rIns="91440" bIns="45720">
            <a:spAutoFit/>
          </a:bodyPr>
          <a:lstStyle/>
          <a:p>
            <a:pPr algn="ctr"/>
            <a:r>
              <a:rPr lang="en-US" sz="3600" b="1" cap="none" spc="50" dirty="0">
                <a:ln w="0"/>
                <a:solidFill>
                  <a:schemeClr val="bg1"/>
                </a:solidFill>
                <a:effectLst>
                  <a:innerShdw blurRad="63500" dist="50800" dir="13500000">
                    <a:srgbClr val="000000">
                      <a:alpha val="50000"/>
                    </a:srgbClr>
                  </a:innerShdw>
                </a:effectLst>
                <a:latin typeface="Californian FB" panose="0207040306080B030204" pitchFamily="18" charset="0"/>
              </a:rPr>
              <a:t>MACHINE LEARNING</a:t>
            </a:r>
          </a:p>
        </p:txBody>
      </p:sp>
    </p:spTree>
    <p:extLst>
      <p:ext uri="{BB962C8B-B14F-4D97-AF65-F5344CB8AC3E}">
        <p14:creationId xmlns:p14="http://schemas.microsoft.com/office/powerpoint/2010/main" val="4170670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Taj\AppData\Local\Microsoft\Windows\INetCache\IE\MA426GL5\fig-4-full[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42928"/>
            <a:ext cx="4114800" cy="23537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0" y="13716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73" name="Picture 5" descr="C:\Users\Taj\AppData\Local\Microsoft\Windows\INetCache\IE\M8XI40R0\fnhum-14-00090-g00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2743200"/>
            <a:ext cx="4204102" cy="25068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9D416C8-4A5C-43C6-B4B4-FB38A61843D3}"/>
              </a:ext>
            </a:extLst>
          </p:cNvPr>
          <p:cNvSpPr/>
          <p:nvPr/>
        </p:nvSpPr>
        <p:spPr>
          <a:xfrm>
            <a:off x="178676" y="406301"/>
            <a:ext cx="8050923" cy="769441"/>
          </a:xfrm>
          <a:prstGeom prst="rect">
            <a:avLst/>
          </a:prstGeom>
          <a:noFill/>
        </p:spPr>
        <p:txBody>
          <a:bodyPr wrap="square" lIns="91440" tIns="45720" rIns="91440" bIns="45720">
            <a:spAutoFit/>
          </a:bodyPr>
          <a:lstStyle/>
          <a:p>
            <a:pPr algn="ctr"/>
            <a:r>
              <a:rPr lang="en-US" sz="4400" b="1" dirty="0">
                <a:ln w="0"/>
                <a:effectLst>
                  <a:outerShdw blurRad="38100" dist="19050" dir="2700000" algn="tl" rotWithShape="0">
                    <a:schemeClr val="dk1">
                      <a:alpha val="40000"/>
                    </a:schemeClr>
                  </a:outerShdw>
                </a:effectLst>
              </a:rPr>
              <a:t>SUPERVISED LEARNING</a:t>
            </a:r>
            <a:endParaRPr lang="en-US" sz="4400" b="1" cap="none" spc="0" dirty="0">
              <a:ln w="0"/>
              <a:effectLst>
                <a:outerShdw blurRad="38100" dist="19050" dir="2700000" algn="tl" rotWithShape="0">
                  <a:schemeClr val="dk1">
                    <a:alpha val="40000"/>
                  </a:schemeClr>
                </a:outerShdw>
              </a:effectLst>
            </a:endParaRPr>
          </a:p>
        </p:txBody>
      </p:sp>
      <p:pic>
        <p:nvPicPr>
          <p:cNvPr id="4100" name="Picture 4" descr="Using AI to combat persistent financial crime risk | EngineerIT">
            <a:extLst>
              <a:ext uri="{FF2B5EF4-FFF2-40B4-BE49-F238E27FC236}">
                <a16:creationId xmlns:a16="http://schemas.microsoft.com/office/drawing/2014/main" id="{18256E07-4E3D-4F75-BC0C-6BCC7C2141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5504" y="491897"/>
            <a:ext cx="1276496" cy="6838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104D642E-210F-13B9-79D8-EB987244669B}"/>
              </a:ext>
            </a:extLst>
          </p:cNvPr>
          <p:cNvGraphicFramePr/>
          <p:nvPr>
            <p:extLst>
              <p:ext uri="{D42A27DB-BD31-4B8C-83A1-F6EECF244321}">
                <p14:modId xmlns:p14="http://schemas.microsoft.com/office/powerpoint/2010/main" val="2083987348"/>
              </p:ext>
            </p:extLst>
          </p:nvPr>
        </p:nvGraphicFramePr>
        <p:xfrm>
          <a:off x="178676" y="406301"/>
          <a:ext cx="1192924" cy="6939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68420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1371600"/>
            <a:ext cx="7543800" cy="3247475"/>
          </a:xfrm>
        </p:spPr>
        <p:txBody>
          <a:bodyPr>
            <a:normAutofit fontScale="92500" lnSpcReduction="10000"/>
          </a:bodyPr>
          <a:lstStyle/>
          <a:p>
            <a:pPr>
              <a:buFont typeface="Wingdings" panose="05000000000000000000" pitchFamily="2" charset="2"/>
              <a:buChar char="Ø"/>
            </a:pPr>
            <a:r>
              <a:rPr lang="en-US" sz="2000" dirty="0"/>
              <a:t>The model learns through observation and finds structures in the data. Once the model is given a dataset, it automatically finds patterns and relationships in the dataset by creating clusters in it. What it cannot say this a group of apples from mangoes.</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Suppose we presented images of apples, bananas and mangoes to a model, so what it does, based on some patterns and relationships it creates clusters and divides the dataset into those clusters. Now if a new data is fed to the model, it adds it to one of the created clusters.</a:t>
            </a:r>
          </a:p>
        </p:txBody>
      </p:sp>
      <p:sp>
        <p:nvSpPr>
          <p:cNvPr id="6" name="Rectangle 5"/>
          <p:cNvSpPr/>
          <p:nvPr/>
        </p:nvSpPr>
        <p:spPr>
          <a:xfrm>
            <a:off x="1219200" y="152400"/>
            <a:ext cx="7772400" cy="830997"/>
          </a:xfrm>
          <a:prstGeom prst="rect">
            <a:avLst/>
          </a:prstGeom>
          <a:noFill/>
        </p:spPr>
        <p:txBody>
          <a:bodyPr wrap="square" lIns="91440" tIns="45720" rIns="91440" bIns="45720">
            <a:spAutoFit/>
          </a:bodyPr>
          <a:lstStyle/>
          <a:p>
            <a:pPr algn="ctr"/>
            <a:r>
              <a:rPr lang="en-US" sz="4800" b="1" dirty="0">
                <a:ln w="10541" cmpd="sng">
                  <a:solidFill>
                    <a:srgbClr val="7D7D7D">
                      <a:tint val="100000"/>
                      <a:shade val="100000"/>
                      <a:satMod val="110000"/>
                    </a:srgbClr>
                  </a:solidFill>
                  <a:prstDash val="solid"/>
                </a:ln>
              </a:rPr>
              <a:t>UNSUPERVISED LEARNING</a:t>
            </a:r>
            <a:endParaRPr lang="en-US" sz="4800" b="1" cap="none" spc="0" dirty="0">
              <a:ln w="10541" cmpd="sng">
                <a:solidFill>
                  <a:srgbClr val="7D7D7D">
                    <a:tint val="100000"/>
                    <a:shade val="100000"/>
                    <a:satMod val="110000"/>
                  </a:srgbClr>
                </a:solidFill>
                <a:prstDash val="solid"/>
              </a:ln>
              <a:effectLst/>
            </a:endParaRPr>
          </a:p>
        </p:txBody>
      </p:sp>
      <p:cxnSp>
        <p:nvCxnSpPr>
          <p:cNvPr id="8" name="Straight Connector 7"/>
          <p:cNvCxnSpPr/>
          <p:nvPr/>
        </p:nvCxnSpPr>
        <p:spPr>
          <a:xfrm>
            <a:off x="0" y="12192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5AB3572-C5BF-4834-BCA6-3F08FDDB6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7600" y="2514600"/>
            <a:ext cx="1298494" cy="6248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 name="Diagram 1">
            <a:extLst>
              <a:ext uri="{FF2B5EF4-FFF2-40B4-BE49-F238E27FC236}">
                <a16:creationId xmlns:a16="http://schemas.microsoft.com/office/drawing/2014/main" id="{6729ED1F-CD59-339C-1940-BDD3733DA03B}"/>
              </a:ext>
            </a:extLst>
          </p:cNvPr>
          <p:cNvGraphicFramePr/>
          <p:nvPr>
            <p:extLst>
              <p:ext uri="{D42A27DB-BD31-4B8C-83A1-F6EECF244321}">
                <p14:modId xmlns:p14="http://schemas.microsoft.com/office/powerpoint/2010/main" val="1864531096"/>
              </p:ext>
            </p:extLst>
          </p:nvPr>
        </p:nvGraphicFramePr>
        <p:xfrm>
          <a:off x="304800" y="236188"/>
          <a:ext cx="1295400" cy="8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1872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C:\Users\Taj\AppData\Local\Microsoft\Windows\INetCache\IE\MA426GL5\unsupervised-learning_cluster-simple-example-980x65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613" y="665377"/>
            <a:ext cx="7530774" cy="45162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080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Taj\AppData\Local\Microsoft\Windows\INetCache\IE\MA426GL5\mbif4[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257300"/>
            <a:ext cx="8311307"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24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buFont typeface="Wingdings" panose="05000000000000000000" pitchFamily="2" charset="2"/>
              <a:buChar char="Ø"/>
            </a:pPr>
            <a:r>
              <a:rPr lang="en-US" sz="2000" dirty="0"/>
              <a:t>It is a ability of an agent to interact with the environment and find out what is best outcome . It follows the concept of hit and trial method.</a:t>
            </a:r>
          </a:p>
          <a:p>
            <a:pPr>
              <a:buFont typeface="Wingdings" panose="05000000000000000000" pitchFamily="2" charset="2"/>
              <a:buChar char="Ø"/>
            </a:pPr>
            <a:endParaRPr lang="en-US" sz="2000" dirty="0"/>
          </a:p>
          <a:p>
            <a:pPr>
              <a:buFont typeface="Wingdings" panose="05000000000000000000" pitchFamily="2" charset="2"/>
              <a:buChar char="Ø"/>
            </a:pPr>
            <a:r>
              <a:rPr lang="en-US" sz="2000" dirty="0"/>
              <a:t>The agent is rewarded or penalized with a point for a correct or a wrong answer, and on the basis of the positive reward points gained the model trains itself. And again once trained it gets ready to predict the new data presented to it.</a:t>
            </a:r>
          </a:p>
          <a:p>
            <a:endParaRPr lang="en-US" sz="2000" dirty="0"/>
          </a:p>
        </p:txBody>
      </p:sp>
      <p:sp>
        <p:nvSpPr>
          <p:cNvPr id="4" name="Rectangle 3"/>
          <p:cNvSpPr/>
          <p:nvPr/>
        </p:nvSpPr>
        <p:spPr>
          <a:xfrm>
            <a:off x="914400" y="582305"/>
            <a:ext cx="7620000" cy="769441"/>
          </a:xfrm>
          <a:prstGeom prst="rect">
            <a:avLst/>
          </a:prstGeom>
          <a:noFill/>
        </p:spPr>
        <p:txBody>
          <a:bodyPr wrap="square" lIns="91440" tIns="45720" rIns="91440" bIns="45720">
            <a:spAutoFit/>
          </a:bodyPr>
          <a:lstStyle/>
          <a:p>
            <a:pPr algn="ctr"/>
            <a:r>
              <a:rPr lang="en-US" sz="4400" b="1" dirty="0">
                <a:ln w="10541" cmpd="sng">
                  <a:solidFill>
                    <a:srgbClr val="7D7D7D">
                      <a:tint val="100000"/>
                      <a:shade val="100000"/>
                      <a:satMod val="110000"/>
                    </a:srgbClr>
                  </a:solidFill>
                  <a:prstDash val="solid"/>
                </a:ln>
              </a:rPr>
              <a:t>REIMFORCEMENT LEARNING</a:t>
            </a:r>
            <a:endParaRPr lang="en-US" sz="4400" b="1" cap="none" spc="0" dirty="0">
              <a:ln w="10541" cmpd="sng">
                <a:solidFill>
                  <a:srgbClr val="7D7D7D">
                    <a:tint val="100000"/>
                    <a:shade val="100000"/>
                    <a:satMod val="110000"/>
                  </a:srgbClr>
                </a:solidFill>
                <a:prstDash val="solid"/>
              </a:ln>
              <a:effectLst/>
            </a:endParaRPr>
          </a:p>
        </p:txBody>
      </p:sp>
      <p:cxnSp>
        <p:nvCxnSpPr>
          <p:cNvPr id="6" name="Straight Connector 5"/>
          <p:cNvCxnSpPr/>
          <p:nvPr/>
        </p:nvCxnSpPr>
        <p:spPr>
          <a:xfrm>
            <a:off x="67784" y="15240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87CCD2E-B872-47A0-9F24-D9B2BD518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267200"/>
            <a:ext cx="2169917" cy="1066800"/>
          </a:xfrm>
          <a:prstGeom prst="rect">
            <a:avLst/>
          </a:prstGeom>
          <a:ln>
            <a:noFill/>
          </a:ln>
          <a:effectLst>
            <a:outerShdw blurRad="292100" dist="139700" dir="2700000" algn="tl" rotWithShape="0">
              <a:srgbClr val="333333">
                <a:alpha val="65000"/>
              </a:srgbClr>
            </a:outerShdw>
          </a:effectLst>
        </p:spPr>
      </p:pic>
      <p:pic>
        <p:nvPicPr>
          <p:cNvPr id="8194" name="Picture 2" descr="AI Revolution: High-Quality, Human-Powered Data">
            <a:extLst>
              <a:ext uri="{FF2B5EF4-FFF2-40B4-BE49-F238E27FC236}">
                <a16:creationId xmlns:a16="http://schemas.microsoft.com/office/drawing/2014/main" id="{A086622D-162E-4396-AC55-6A0CA9A3BF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627358"/>
            <a:ext cx="667940" cy="7588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210F6BF-6DF2-4AF2-A4D5-077155F9D416}"/>
              </a:ext>
            </a:extLst>
          </p:cNvPr>
          <p:cNvPicPr>
            <a:picLocks noChangeAspect="1"/>
          </p:cNvPicPr>
          <p:nvPr/>
        </p:nvPicPr>
        <p:blipFill>
          <a:blip r:embed="rId4"/>
          <a:stretch>
            <a:fillRect/>
          </a:stretch>
        </p:blipFill>
        <p:spPr>
          <a:xfrm>
            <a:off x="8077200" y="701684"/>
            <a:ext cx="667940" cy="583586"/>
          </a:xfrm>
          <a:prstGeom prst="rect">
            <a:avLst/>
          </a:prstGeom>
          <a:ln>
            <a:noFill/>
          </a:ln>
          <a:effectLst>
            <a:softEdge rad="112500"/>
          </a:effectLst>
        </p:spPr>
      </p:pic>
    </p:spTree>
    <p:extLst>
      <p:ext uri="{BB962C8B-B14F-4D97-AF65-F5344CB8AC3E}">
        <p14:creationId xmlns:p14="http://schemas.microsoft.com/office/powerpoint/2010/main" val="3887076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Taj\AppData\Local\Microsoft\Windows\INetCache\IE\INB959JY\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609600"/>
            <a:ext cx="4724400" cy="2760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3" name="Picture 3" descr="C:\Users\Taj\AppData\Local\Microsoft\Windows\INetCache\IE\M8XI40R0\Skinner_box_scheme_01-225x227[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799" y="2188995"/>
            <a:ext cx="3438525" cy="28594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9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15970"/>
            <a:ext cx="8229600" cy="2447349"/>
          </a:xfrm>
        </p:spPr>
        <p:txBody>
          <a:bodyPr>
            <a:normAutofit/>
          </a:bodyPr>
          <a:lstStyle/>
          <a:p>
            <a:pPr>
              <a:buFont typeface="Wingdings" panose="05000000000000000000" pitchFamily="2" charset="2"/>
              <a:buChar char="Ø"/>
            </a:pPr>
            <a:r>
              <a:rPr lang="en-US" sz="2000" dirty="0"/>
              <a:t>Cloud Computing refers to manipulating, configuring, and accessing the applications online.</a:t>
            </a:r>
          </a:p>
          <a:p>
            <a:pPr>
              <a:buFont typeface="Wingdings" panose="05000000000000000000" pitchFamily="2" charset="2"/>
              <a:buChar char="Ø"/>
            </a:pPr>
            <a:r>
              <a:rPr lang="en-US" sz="2000" dirty="0"/>
              <a:t>It refers online data storage , infrastructure and application.</a:t>
            </a:r>
          </a:p>
          <a:p>
            <a:pPr>
              <a:buFont typeface="Wingdings" panose="05000000000000000000" pitchFamily="2" charset="2"/>
              <a:buChar char="Ø"/>
            </a:pPr>
            <a:r>
              <a:rPr lang="en-US" sz="2000" dirty="0"/>
              <a:t>Cloud Computing is both a combination of software and hardware based computing resources delivered as a network service.</a:t>
            </a:r>
          </a:p>
        </p:txBody>
      </p:sp>
      <p:cxnSp>
        <p:nvCxnSpPr>
          <p:cNvPr id="6" name="Straight Connector 5"/>
          <p:cNvCxnSpPr/>
          <p:nvPr/>
        </p:nvCxnSpPr>
        <p:spPr>
          <a:xfrm>
            <a:off x="0" y="13716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04800" y="585470"/>
            <a:ext cx="6096000" cy="769441"/>
          </a:xfrm>
          <a:prstGeom prst="rect">
            <a:avLst/>
          </a:prstGeom>
          <a:noFill/>
        </p:spPr>
        <p:txBody>
          <a:bodyPr wrap="square" lIns="91440" tIns="45720" rIns="91440" bIns="45720">
            <a:spAutoFit/>
          </a:bodyPr>
          <a:lstStyle/>
          <a:p>
            <a:pPr algn="ctr"/>
            <a:r>
              <a:rPr lang="en-US" sz="4400" b="1" dirty="0">
                <a:ln w="10541" cmpd="sng">
                  <a:solidFill>
                    <a:srgbClr val="7D7D7D">
                      <a:tint val="100000"/>
                      <a:shade val="100000"/>
                      <a:satMod val="110000"/>
                    </a:srgbClr>
                  </a:solidFill>
                  <a:prstDash val="solid"/>
                </a:ln>
              </a:rPr>
              <a:t>CLOUD</a:t>
            </a:r>
            <a:r>
              <a:rPr lang="en-US" sz="4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 </a:t>
            </a:r>
            <a:r>
              <a:rPr lang="en-US" sz="4400" b="1" dirty="0">
                <a:ln w="10541" cmpd="sng">
                  <a:solidFill>
                    <a:srgbClr val="7D7D7D">
                      <a:tint val="100000"/>
                      <a:shade val="100000"/>
                      <a:satMod val="110000"/>
                    </a:srgbClr>
                  </a:solidFill>
                  <a:prstDash val="solid"/>
                </a:ln>
              </a:rPr>
              <a:t>COMPUTING</a:t>
            </a:r>
            <a:endParaRPr lang="en-US" sz="4400" b="1" cap="none" spc="0" dirty="0">
              <a:ln w="10541" cmpd="sng">
                <a:solidFill>
                  <a:srgbClr val="7D7D7D">
                    <a:tint val="100000"/>
                    <a:shade val="100000"/>
                    <a:satMod val="110000"/>
                  </a:srgbClr>
                </a:solidFill>
                <a:prstDash val="solid"/>
              </a:ln>
              <a:effectLst/>
            </a:endParaRPr>
          </a:p>
        </p:txBody>
      </p:sp>
      <p:pic>
        <p:nvPicPr>
          <p:cNvPr id="4" name="Picture 3">
            <a:extLst>
              <a:ext uri="{FF2B5EF4-FFF2-40B4-BE49-F238E27FC236}">
                <a16:creationId xmlns:a16="http://schemas.microsoft.com/office/drawing/2014/main" id="{1F87784E-0F68-4E57-B0C8-051EAC35F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901496"/>
            <a:ext cx="1524000" cy="896489"/>
          </a:xfrm>
          <a:prstGeom prst="rect">
            <a:avLst/>
          </a:prstGeom>
          <a:ln>
            <a:noFill/>
          </a:ln>
          <a:effectLst>
            <a:softEdge rad="112500"/>
          </a:effectLst>
        </p:spPr>
      </p:pic>
      <p:pic>
        <p:nvPicPr>
          <p:cNvPr id="8" name="Picture 7">
            <a:extLst>
              <a:ext uri="{FF2B5EF4-FFF2-40B4-BE49-F238E27FC236}">
                <a16:creationId xmlns:a16="http://schemas.microsoft.com/office/drawing/2014/main" id="{8205D25A-66F2-4DA1-9DDE-686799E2E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630" y="3845362"/>
            <a:ext cx="1828800" cy="952623"/>
          </a:xfrm>
          <a:prstGeom prst="rect">
            <a:avLst/>
          </a:prstGeom>
          <a:ln>
            <a:noFill/>
          </a:ln>
          <a:effectLst>
            <a:softEdge rad="112500"/>
          </a:effectLst>
        </p:spPr>
      </p:pic>
      <p:graphicFrame>
        <p:nvGraphicFramePr>
          <p:cNvPr id="5" name="Diagram 4">
            <a:extLst>
              <a:ext uri="{FF2B5EF4-FFF2-40B4-BE49-F238E27FC236}">
                <a16:creationId xmlns:a16="http://schemas.microsoft.com/office/drawing/2014/main" id="{83F086C9-72EC-5B8D-96A2-104D50AF2447}"/>
              </a:ext>
            </a:extLst>
          </p:cNvPr>
          <p:cNvGraphicFramePr/>
          <p:nvPr>
            <p:extLst>
              <p:ext uri="{D42A27DB-BD31-4B8C-83A1-F6EECF244321}">
                <p14:modId xmlns:p14="http://schemas.microsoft.com/office/powerpoint/2010/main" val="3070366402"/>
              </p:ext>
            </p:extLst>
          </p:nvPr>
        </p:nvGraphicFramePr>
        <p:xfrm>
          <a:off x="5867400" y="735245"/>
          <a:ext cx="1922964" cy="5807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148" name="Picture 4" descr="IIT Delhi establishes School of Artificial Intelligence (ScAI) To Offer PhD  and PG Degrees -">
            <a:extLst>
              <a:ext uri="{FF2B5EF4-FFF2-40B4-BE49-F238E27FC236}">
                <a16:creationId xmlns:a16="http://schemas.microsoft.com/office/drawing/2014/main" id="{52834C52-979B-76C9-CAE5-F67525F457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3312" y="4010761"/>
            <a:ext cx="1933575" cy="9700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521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4596131"/>
          </a:xfrm>
        </p:spPr>
        <p:txBody>
          <a:bodyPr>
            <a:normAutofit lnSpcReduction="10000"/>
          </a:bodyPr>
          <a:lstStyle/>
          <a:p>
            <a:pPr marL="0" indent="0">
              <a:buNone/>
            </a:pPr>
            <a:r>
              <a:rPr lang="en-US" sz="2400" b="1" u="sng" dirty="0"/>
              <a:t>SERVICE MODELS OF CLOUD COMPUTING</a:t>
            </a:r>
          </a:p>
          <a:p>
            <a:endParaRPr lang="en-US" b="1" dirty="0"/>
          </a:p>
          <a:p>
            <a:pPr marL="514350" indent="-514350">
              <a:buAutoNum type="arabicPeriod"/>
            </a:pPr>
            <a:r>
              <a:rPr lang="en-US" sz="2400" b="1" u="sng" dirty="0"/>
              <a:t>Infrastructure as a Service (IaaS)</a:t>
            </a:r>
            <a:r>
              <a:rPr lang="en-US" sz="2400" b="1" dirty="0"/>
              <a:t>:</a:t>
            </a:r>
          </a:p>
          <a:p>
            <a:pPr>
              <a:buFont typeface="Wingdings" panose="05000000000000000000" pitchFamily="2" charset="2"/>
              <a:buChar char="Ø"/>
            </a:pPr>
            <a:r>
              <a:rPr lang="en-US" sz="2000" b="1" dirty="0"/>
              <a:t>         </a:t>
            </a:r>
            <a:r>
              <a:rPr lang="en-US" sz="2000" dirty="0"/>
              <a:t>IaaS is the delivery of technology infrastructure as an on demand scalable service.</a:t>
            </a:r>
          </a:p>
          <a:p>
            <a:pPr>
              <a:buFont typeface="Wingdings" panose="05000000000000000000" pitchFamily="2" charset="2"/>
              <a:buChar char="Ø"/>
            </a:pPr>
            <a:r>
              <a:rPr lang="en-US" sz="2000" dirty="0"/>
              <a:t>         IaaS provides access to fundamental resources such as physical machines , virtual machines , virtual storage , etc.</a:t>
            </a:r>
          </a:p>
          <a:p>
            <a:pPr marL="0" indent="0">
              <a:buNone/>
            </a:pPr>
            <a:r>
              <a:rPr lang="en-US" sz="2000" dirty="0"/>
              <a:t>    Usually billed based on usage.</a:t>
            </a:r>
          </a:p>
          <a:p>
            <a:pPr>
              <a:buFont typeface="Wingdings" panose="05000000000000000000" pitchFamily="2" charset="2"/>
              <a:buChar char="Ø"/>
            </a:pPr>
            <a:r>
              <a:rPr lang="en-US" sz="2000" dirty="0"/>
              <a:t>         Usually multi tenant virtualized environment.</a:t>
            </a:r>
          </a:p>
          <a:p>
            <a:pPr>
              <a:buFont typeface="Wingdings" panose="05000000000000000000" pitchFamily="2" charset="2"/>
              <a:buChar char="Ø"/>
            </a:pPr>
            <a:r>
              <a:rPr lang="en-US" sz="2000" dirty="0"/>
              <a:t>        Can be coupled with Managed Services for OS and application support.</a:t>
            </a:r>
          </a:p>
        </p:txBody>
      </p:sp>
      <p:cxnSp>
        <p:nvCxnSpPr>
          <p:cNvPr id="5" name="Straight Connector 4"/>
          <p:cNvCxnSpPr/>
          <p:nvPr/>
        </p:nvCxnSpPr>
        <p:spPr>
          <a:xfrm>
            <a:off x="4716406" y="-2012235"/>
            <a:ext cx="1262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314" name="Picture 2" descr="C:\Users\Taj\AppData\Local\Microsoft\Windows\INetCache\IE\M8XI40R0\110px-NTT_Communications_logo.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800600"/>
            <a:ext cx="1962150" cy="381000"/>
          </a:xfrm>
          <a:prstGeom prst="rect">
            <a:avLst/>
          </a:prstGeom>
          <a:solidFill>
            <a:schemeClr val="bg1"/>
          </a:solidFill>
        </p:spPr>
      </p:pic>
      <p:pic>
        <p:nvPicPr>
          <p:cNvPr id="7" name="Picture 6">
            <a:extLst>
              <a:ext uri="{FF2B5EF4-FFF2-40B4-BE49-F238E27FC236}">
                <a16:creationId xmlns:a16="http://schemas.microsoft.com/office/drawing/2014/main" id="{34F077D7-BF11-4642-868A-FBE4440CCA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03" y="4589578"/>
            <a:ext cx="1962150" cy="803044"/>
          </a:xfrm>
          <a:prstGeom prst="rect">
            <a:avLst/>
          </a:prstGeom>
        </p:spPr>
      </p:pic>
      <p:graphicFrame>
        <p:nvGraphicFramePr>
          <p:cNvPr id="2" name="Diagram 1">
            <a:extLst>
              <a:ext uri="{FF2B5EF4-FFF2-40B4-BE49-F238E27FC236}">
                <a16:creationId xmlns:a16="http://schemas.microsoft.com/office/drawing/2014/main" id="{08BAE8E3-A0F8-BA42-5254-007A0F821910}"/>
              </a:ext>
            </a:extLst>
          </p:cNvPr>
          <p:cNvGraphicFramePr/>
          <p:nvPr>
            <p:extLst>
              <p:ext uri="{D42A27DB-BD31-4B8C-83A1-F6EECF244321}">
                <p14:modId xmlns:p14="http://schemas.microsoft.com/office/powerpoint/2010/main" val="410495906"/>
              </p:ext>
            </p:extLst>
          </p:nvPr>
        </p:nvGraphicFramePr>
        <p:xfrm>
          <a:off x="5978978" y="266817"/>
          <a:ext cx="1483177" cy="637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4954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533400"/>
            <a:ext cx="8001000" cy="4367531"/>
          </a:xfrm>
        </p:spPr>
        <p:txBody>
          <a:bodyPr>
            <a:normAutofit/>
          </a:bodyPr>
          <a:lstStyle/>
          <a:p>
            <a:pPr marL="0" indent="0">
              <a:buNone/>
            </a:pPr>
            <a:r>
              <a:rPr lang="en-US" sz="2400" b="1" dirty="0"/>
              <a:t>2. </a:t>
            </a:r>
            <a:r>
              <a:rPr lang="en-US" sz="2400" b="1" u="sng" dirty="0"/>
              <a:t>Platform as a Service (PaaS):</a:t>
            </a:r>
          </a:p>
          <a:p>
            <a:pPr marL="0" indent="0">
              <a:buNone/>
            </a:pPr>
            <a:r>
              <a:rPr lang="en-US" sz="2000" b="1" dirty="0"/>
              <a:t>PaaS</a:t>
            </a:r>
            <a:r>
              <a:rPr lang="en-US" sz="2000" dirty="0"/>
              <a:t> provides the runtime environment for applications, development &amp; deployment tools, etc.</a:t>
            </a:r>
          </a:p>
          <a:p>
            <a:pPr marL="0" indent="0">
              <a:buNone/>
            </a:pPr>
            <a:r>
              <a:rPr lang="en-US" sz="2000" b="1" dirty="0"/>
              <a:t>PaaS </a:t>
            </a:r>
            <a:r>
              <a:rPr lang="en-US" sz="2000" dirty="0"/>
              <a:t>provides all of the facilities required to support the complete life cycle of building and delivering web applications and services entirely from the Internet.</a:t>
            </a:r>
          </a:p>
          <a:p>
            <a:pPr marL="0" indent="0">
              <a:buNone/>
            </a:pPr>
            <a:r>
              <a:rPr lang="en-US" sz="2000" dirty="0"/>
              <a:t>Typically applications must be developed with a particular platform in mind.</a:t>
            </a:r>
          </a:p>
          <a:p>
            <a:pPr>
              <a:buFont typeface="Wingdings" panose="05000000000000000000" pitchFamily="2" charset="2"/>
              <a:buChar char="Ø"/>
            </a:pPr>
            <a:r>
              <a:rPr lang="en-US" sz="2000" b="1" dirty="0"/>
              <a:t>    </a:t>
            </a:r>
            <a:r>
              <a:rPr lang="en-US" sz="2000" dirty="0"/>
              <a:t>Multi tenant environments.</a:t>
            </a:r>
          </a:p>
          <a:p>
            <a:pPr>
              <a:buFont typeface="Wingdings" panose="05000000000000000000" pitchFamily="2" charset="2"/>
              <a:buChar char="Ø"/>
            </a:pPr>
            <a:r>
              <a:rPr lang="en-US" sz="2000" b="1" dirty="0"/>
              <a:t>    </a:t>
            </a:r>
            <a:r>
              <a:rPr lang="en-US" sz="2000" dirty="0"/>
              <a:t>Highly scalable multi tier architecture.</a:t>
            </a:r>
            <a:endParaRPr lang="en-US" sz="2000" b="1" dirty="0"/>
          </a:p>
        </p:txBody>
      </p:sp>
      <p:pic>
        <p:nvPicPr>
          <p:cNvPr id="12291" name="Picture 3" descr="C:\Users\Taj\AppData\Local\Microsoft\Windows\INetCache\IE\INB959JY\Amazon.com_web_services_200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808" y="4479236"/>
            <a:ext cx="1428750" cy="58568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Taj\AppData\Local\Microsoft\Windows\INetCache\IE\M8XI40R0\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429795"/>
            <a:ext cx="1400175" cy="707212"/>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C:\Users\Taj\AppData\Local\Microsoft\Windows\INetCache\IE\MA426GL5\Joyent-logo[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664760"/>
            <a:ext cx="1894901" cy="40016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The 5 Biggest Cloud Computing Trends In 2021">
            <a:extLst>
              <a:ext uri="{FF2B5EF4-FFF2-40B4-BE49-F238E27FC236}">
                <a16:creationId xmlns:a16="http://schemas.microsoft.com/office/drawing/2014/main" id="{19E24353-36AF-FC17-783E-E2DD9D23CA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517634"/>
            <a:ext cx="1219200" cy="685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25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609600"/>
            <a:ext cx="8001000" cy="4291331"/>
          </a:xfrm>
        </p:spPr>
        <p:txBody>
          <a:bodyPr>
            <a:normAutofit/>
          </a:bodyPr>
          <a:lstStyle/>
          <a:p>
            <a:pPr marL="0" indent="0">
              <a:buNone/>
            </a:pPr>
            <a:r>
              <a:rPr lang="en-US" sz="2400" b="1" dirty="0"/>
              <a:t>3. </a:t>
            </a:r>
            <a:r>
              <a:rPr lang="en-US" sz="2400" b="1" u="sng" dirty="0"/>
              <a:t>Software as a Service (SaaS) :</a:t>
            </a:r>
          </a:p>
          <a:p>
            <a:pPr marL="0" indent="0">
              <a:buNone/>
            </a:pPr>
            <a:r>
              <a:rPr lang="en-US" sz="2000" b="1" dirty="0"/>
              <a:t>SaaS </a:t>
            </a:r>
            <a:r>
              <a:rPr lang="en-US" sz="2000" dirty="0"/>
              <a:t>model allows to use software applications as a service to end users.</a:t>
            </a:r>
            <a:endParaRPr lang="en-US" sz="2000" b="1" dirty="0"/>
          </a:p>
          <a:p>
            <a:pPr marL="0" indent="0">
              <a:buNone/>
            </a:pPr>
            <a:r>
              <a:rPr lang="en-US" sz="2000" b="1" dirty="0"/>
              <a:t>SaaS </a:t>
            </a:r>
            <a:r>
              <a:rPr lang="en-US" sz="2000" dirty="0"/>
              <a:t>is a software delivery methodology that provides licensed multi-tenant access to software and its functions remotely as a Web-based service.</a:t>
            </a:r>
          </a:p>
          <a:p>
            <a:pPr>
              <a:buFont typeface="Wingdings" panose="05000000000000000000" pitchFamily="2" charset="2"/>
              <a:buChar char="Ø"/>
            </a:pPr>
            <a:r>
              <a:rPr lang="en-US" sz="2000" dirty="0"/>
              <a:t>Usually multi tenant environment</a:t>
            </a:r>
          </a:p>
          <a:p>
            <a:pPr>
              <a:buFont typeface="Wingdings" panose="05000000000000000000" pitchFamily="2" charset="2"/>
              <a:buChar char="Ø"/>
            </a:pPr>
            <a:r>
              <a:rPr lang="en-US" sz="2000" dirty="0"/>
              <a:t>Usually billed based on usage</a:t>
            </a:r>
          </a:p>
          <a:p>
            <a:pPr>
              <a:buFont typeface="Wingdings" panose="05000000000000000000" pitchFamily="2" charset="2"/>
              <a:buChar char="Ø"/>
            </a:pPr>
            <a:r>
              <a:rPr lang="en-US" sz="2000" dirty="0"/>
              <a:t>Highly scalable architecture</a:t>
            </a:r>
          </a:p>
        </p:txBody>
      </p:sp>
      <p:pic>
        <p:nvPicPr>
          <p:cNvPr id="14338" name="Picture 2" descr="C:\Users\Taj\AppData\Local\Microsoft\Windows\INetCache\IE\NRL18ONR\5fb1f8fbff37d11c04fd561a27454b8b[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5302" y="3896156"/>
            <a:ext cx="2667000" cy="447243"/>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Taj\AppData\Local\Microsoft\Windows\INetCache\IE\INB959JY\facebook-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624478"/>
            <a:ext cx="19812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What is cloud computing? Everything you need to know now | InfoWorld">
            <a:extLst>
              <a:ext uri="{FF2B5EF4-FFF2-40B4-BE49-F238E27FC236}">
                <a16:creationId xmlns:a16="http://schemas.microsoft.com/office/drawing/2014/main" id="{5CA5BE5E-D5A6-1F21-006C-656B2B9C70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609601"/>
            <a:ext cx="1143000" cy="533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433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48" y="882868"/>
            <a:ext cx="3657600" cy="564932"/>
          </a:xfrm>
          <a:noFill/>
        </p:spPr>
        <p:txBody>
          <a:bodyPr>
            <a:normAutofit/>
          </a:bodyPr>
          <a:lstStyle/>
          <a:p>
            <a:pPr algn="l"/>
            <a:r>
              <a:rPr lang="en-US" b="1" i="1" dirty="0">
                <a:solidFill>
                  <a:schemeClr val="tx1"/>
                </a:solidFill>
                <a:highlight>
                  <a:srgbClr val="000000"/>
                </a:highlight>
              </a:rPr>
              <a:t>OUTLINE &amp; CONTENT</a:t>
            </a:r>
          </a:p>
        </p:txBody>
      </p:sp>
      <p:sp>
        <p:nvSpPr>
          <p:cNvPr id="3" name="Content Placeholder 2"/>
          <p:cNvSpPr>
            <a:spLocks noGrp="1"/>
          </p:cNvSpPr>
          <p:nvPr>
            <p:ph idx="1"/>
          </p:nvPr>
        </p:nvSpPr>
        <p:spPr>
          <a:xfrm>
            <a:off x="457200" y="1272277"/>
            <a:ext cx="8229600" cy="3901439"/>
          </a:xfrm>
        </p:spPr>
        <p:txBody>
          <a:bodyPr>
            <a:normAutofit fontScale="40000" lnSpcReduction="20000"/>
          </a:bodyPr>
          <a:lstStyle/>
          <a:p>
            <a:pPr marL="0" indent="0">
              <a:buNone/>
            </a:pPr>
            <a:endParaRPr lang="en-US" sz="1900" b="1" dirty="0"/>
          </a:p>
          <a:p>
            <a:pPr marL="0" indent="0">
              <a:buNone/>
            </a:pPr>
            <a:endParaRPr lang="en-US" sz="1900" b="1" dirty="0"/>
          </a:p>
          <a:p>
            <a:pPr marL="0" indent="0">
              <a:buNone/>
            </a:pPr>
            <a:r>
              <a:rPr lang="en-US" sz="2100" b="1" dirty="0"/>
              <a:t>  </a:t>
            </a:r>
            <a:r>
              <a:rPr lang="en-US" sz="2900" b="1" dirty="0"/>
              <a:t>* What is Artificial Intelligence</a:t>
            </a:r>
          </a:p>
          <a:p>
            <a:pPr marL="0" indent="0">
              <a:buNone/>
            </a:pPr>
            <a:r>
              <a:rPr lang="en-US" sz="2900" b="1" dirty="0"/>
              <a:t>  * What is Machine Learning</a:t>
            </a:r>
          </a:p>
          <a:p>
            <a:pPr marL="0" indent="0">
              <a:buNone/>
            </a:pPr>
            <a:r>
              <a:rPr lang="en-US" sz="2900" b="1" dirty="0"/>
              <a:t>  * Machine Learning Problems &amp; Models</a:t>
            </a:r>
          </a:p>
          <a:p>
            <a:pPr marL="0" indent="0">
              <a:buNone/>
            </a:pPr>
            <a:r>
              <a:rPr lang="en-US" sz="2900" b="1" dirty="0"/>
              <a:t>  * Cloud Computing</a:t>
            </a:r>
          </a:p>
          <a:p>
            <a:pPr marL="0" indent="0">
              <a:buNone/>
            </a:pPr>
            <a:r>
              <a:rPr lang="en-US" sz="2900" b="1" dirty="0"/>
              <a:t>  * Difference between Machine Learning and Deep Learning</a:t>
            </a:r>
          </a:p>
          <a:p>
            <a:pPr marL="0" indent="0">
              <a:buNone/>
            </a:pPr>
            <a:r>
              <a:rPr lang="en-US" sz="2900" b="1" dirty="0"/>
              <a:t>  * Machine Learning Algorithms</a:t>
            </a:r>
          </a:p>
          <a:p>
            <a:pPr marL="0" indent="0">
              <a:buNone/>
            </a:pPr>
            <a:r>
              <a:rPr lang="en-US" sz="2900" b="1" dirty="0"/>
              <a:t>  * OOPS Concepts</a:t>
            </a:r>
          </a:p>
          <a:p>
            <a:pPr marL="0" indent="0">
              <a:buNone/>
            </a:pPr>
            <a:r>
              <a:rPr lang="en-US" sz="2900" b="1" dirty="0"/>
              <a:t>  * Uses of Google Collab</a:t>
            </a:r>
          </a:p>
          <a:p>
            <a:pPr marL="0" indent="0">
              <a:buNone/>
            </a:pPr>
            <a:r>
              <a:rPr lang="en-US" sz="2900" b="1" dirty="0"/>
              <a:t>  * Features  , Labels , Model in MI</a:t>
            </a:r>
          </a:p>
          <a:p>
            <a:pPr marL="0" indent="0">
              <a:buNone/>
            </a:pPr>
            <a:r>
              <a:rPr lang="en-US" sz="2900" b="1" dirty="0"/>
              <a:t>     </a:t>
            </a:r>
          </a:p>
          <a:p>
            <a:pPr marL="0" indent="0">
              <a:buNone/>
            </a:pPr>
            <a:r>
              <a:rPr lang="en-US" sz="2900" dirty="0"/>
              <a:t>    </a:t>
            </a:r>
          </a:p>
          <a:p>
            <a:pPr marL="0" indent="0">
              <a:buNone/>
            </a:pPr>
            <a:r>
              <a:rPr lang="en-US" sz="2000" dirty="0"/>
              <a:t>    </a:t>
            </a:r>
          </a:p>
        </p:txBody>
      </p:sp>
      <p:cxnSp>
        <p:nvCxnSpPr>
          <p:cNvPr id="5" name="Straight Connector 4"/>
          <p:cNvCxnSpPr>
            <a:cxnSpLocks/>
          </p:cNvCxnSpPr>
          <p:nvPr/>
        </p:nvCxnSpPr>
        <p:spPr>
          <a:xfrm flipV="1">
            <a:off x="0" y="1371600"/>
            <a:ext cx="9144000" cy="76200"/>
          </a:xfrm>
          <a:prstGeom prst="line">
            <a:avLst/>
          </a:prstGeom>
        </p:spPr>
        <p:style>
          <a:lnRef idx="1">
            <a:schemeClr val="dk1"/>
          </a:lnRef>
          <a:fillRef idx="0">
            <a:schemeClr val="dk1"/>
          </a:fillRef>
          <a:effectRef idx="0">
            <a:schemeClr val="dk1"/>
          </a:effectRef>
          <a:fontRef idx="minor">
            <a:schemeClr val="tx1"/>
          </a:fontRef>
        </p:style>
      </p:cxnSp>
      <p:pic>
        <p:nvPicPr>
          <p:cNvPr id="2055" name="Picture 7" descr="C:\Users\Taj\AppData\Local\Microsoft\Windows\INetCache\IE\NRL18ONR\artificial-intelligence-3685928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1828800"/>
            <a:ext cx="3429000" cy="228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20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3834131"/>
          </a:xfrm>
        </p:spPr>
        <p:txBody>
          <a:bodyPr>
            <a:normAutofit/>
          </a:bodyPr>
          <a:lstStyle/>
          <a:p>
            <a:r>
              <a:rPr lang="en-US" sz="2800" b="1" u="sng" dirty="0"/>
              <a:t>OVERFITTING:</a:t>
            </a:r>
          </a:p>
          <a:p>
            <a:pPr>
              <a:buFont typeface="Wingdings" panose="05000000000000000000" pitchFamily="2" charset="2"/>
              <a:buChar char="Ø"/>
            </a:pPr>
            <a:r>
              <a:rPr lang="en-US" sz="2000" dirty="0"/>
              <a:t>A statistical model is said to be </a:t>
            </a:r>
            <a:r>
              <a:rPr lang="en-US" sz="2000" dirty="0" err="1"/>
              <a:t>overfitted</a:t>
            </a:r>
            <a:r>
              <a:rPr lang="en-US" sz="2000" dirty="0"/>
              <a:t> when we feed it a lot more data than necessary. To make it relatable , imagine trying to fit into oversized apparel.</a:t>
            </a:r>
          </a:p>
          <a:p>
            <a:pPr>
              <a:buFont typeface="Wingdings" panose="05000000000000000000" pitchFamily="2" charset="2"/>
              <a:buChar char="Ø"/>
            </a:pPr>
            <a:r>
              <a:rPr lang="en-US" sz="2000" dirty="0"/>
              <a:t>When a model fits more data than it actually needs, it starts catching the noisy data and inaccurate values in the data. As a </a:t>
            </a:r>
          </a:p>
          <a:p>
            <a:pPr marL="0" indent="0">
              <a:buNone/>
            </a:pPr>
            <a:r>
              <a:rPr lang="en-US" sz="2000" dirty="0"/>
              <a:t>   result , the efficiency and accuracy of the model </a:t>
            </a:r>
          </a:p>
          <a:p>
            <a:pPr marL="0" indent="0">
              <a:buNone/>
            </a:pPr>
            <a:r>
              <a:rPr lang="en-US" sz="2000" dirty="0"/>
              <a:t>   decrease .</a:t>
            </a:r>
          </a:p>
        </p:txBody>
      </p:sp>
      <p:sp>
        <p:nvSpPr>
          <p:cNvPr id="8" name="Rectangle 7"/>
          <p:cNvSpPr/>
          <p:nvPr/>
        </p:nvSpPr>
        <p:spPr>
          <a:xfrm>
            <a:off x="1301825" y="293081"/>
            <a:ext cx="6400800" cy="584775"/>
          </a:xfrm>
          <a:prstGeom prst="rect">
            <a:avLst/>
          </a:prstGeom>
        </p:spPr>
        <p:txBody>
          <a:bodyPr wrap="square">
            <a:spAutoFit/>
          </a:bodyPr>
          <a:lstStyle/>
          <a:p>
            <a:pPr lvl="0" algn="ctr"/>
            <a:r>
              <a:rPr lang="en-US" sz="3200" b="1" dirty="0">
                <a:ln w="10541" cmpd="sng">
                  <a:solidFill>
                    <a:srgbClr val="7D7D7D">
                      <a:tint val="100000"/>
                      <a:shade val="100000"/>
                      <a:satMod val="110000"/>
                    </a:srgbClr>
                  </a:solidFill>
                  <a:prstDash val="solid"/>
                </a:ln>
              </a:rPr>
              <a:t>MACHINE LEARING ALGORITHM</a:t>
            </a:r>
          </a:p>
        </p:txBody>
      </p:sp>
      <p:pic>
        <p:nvPicPr>
          <p:cNvPr id="16386" name="Picture 2" descr="C:\Users\Taj\AppData\Local\Microsoft\Windows\INetCache\IE\MA426GL5\NEzOx[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373" y="3276600"/>
            <a:ext cx="1689252" cy="14320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0" y="1040644"/>
            <a:ext cx="91440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42" name="Picture 2" descr="11 Must-Know Machine Learning Algorithms for AI Professionals | Artificial  Intelligence">
            <a:extLst>
              <a:ext uri="{FF2B5EF4-FFF2-40B4-BE49-F238E27FC236}">
                <a16:creationId xmlns:a16="http://schemas.microsoft.com/office/drawing/2014/main" id="{8A80113F-40DA-1D0B-1B43-B9ADE34B4B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2093"/>
            <a:ext cx="1295400" cy="7683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4" name="Picture 4" descr="Difference Between Algorithm and Artificial Intelligence -  DataScienceCentral.com">
            <a:extLst>
              <a:ext uri="{FF2B5EF4-FFF2-40B4-BE49-F238E27FC236}">
                <a16:creationId xmlns:a16="http://schemas.microsoft.com/office/drawing/2014/main" id="{F0D69770-31F3-26F9-D55F-631C3D4259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702625" y="200645"/>
            <a:ext cx="1266825" cy="7297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6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199"/>
            <a:ext cx="8077200" cy="2362201"/>
          </a:xfrm>
        </p:spPr>
        <p:txBody>
          <a:bodyPr>
            <a:normAutofit fontScale="92500" lnSpcReduction="10000"/>
          </a:bodyPr>
          <a:lstStyle/>
          <a:p>
            <a:r>
              <a:rPr lang="en-US" sz="3200" b="1" u="sng" dirty="0"/>
              <a:t>UNDERFITTING:</a:t>
            </a:r>
          </a:p>
          <a:p>
            <a:pPr>
              <a:buFont typeface="Wingdings" panose="05000000000000000000" pitchFamily="2" charset="2"/>
              <a:buChar char="Ø"/>
            </a:pPr>
            <a:r>
              <a:rPr lang="en-US" sz="2000" dirty="0"/>
              <a:t>In  order to avoid overfitting, we could stop the training at an earlier stage. But it might also lead to the model not being able to learn enough from training data, that it may find it difficult to capture the dominant trend. This is known as under fitting. The result is the same as overfitting, inefficiency in predicting outcomes.</a:t>
            </a:r>
          </a:p>
        </p:txBody>
      </p:sp>
      <p:pic>
        <p:nvPicPr>
          <p:cNvPr id="17410" name="Picture 2" descr="C:\Users\Taj\AppData\Local\Microsoft\Windows\INetCache\IE\M8XI40R0\t0zi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590800"/>
            <a:ext cx="4419600" cy="14373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AI Revolution Is Happening Now">
            <a:extLst>
              <a:ext uri="{FF2B5EF4-FFF2-40B4-BE49-F238E27FC236}">
                <a16:creationId xmlns:a16="http://schemas.microsoft.com/office/drawing/2014/main" id="{EB2D06A2-1393-2EC6-EDC6-2678676F66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0" y="152400"/>
            <a:ext cx="1443038" cy="7929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9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17A39-5328-4CE1-9065-A487209C22C0}"/>
              </a:ext>
            </a:extLst>
          </p:cNvPr>
          <p:cNvSpPr>
            <a:spLocks noGrp="1"/>
          </p:cNvSpPr>
          <p:nvPr>
            <p:ph type="title"/>
          </p:nvPr>
        </p:nvSpPr>
        <p:spPr>
          <a:xfrm>
            <a:off x="685800" y="583324"/>
            <a:ext cx="2743200" cy="1321675"/>
          </a:xfrm>
        </p:spPr>
        <p:txBody>
          <a:bodyPr>
            <a:normAutofit/>
          </a:bodyPr>
          <a:lstStyle/>
          <a:p>
            <a:r>
              <a:rPr lang="en-US" sz="3200" b="1" u="sng" dirty="0"/>
              <a:t>OPTIMUM FIT </a:t>
            </a:r>
            <a:r>
              <a:rPr lang="en-US" sz="3200" b="1" dirty="0"/>
              <a:t>:</a:t>
            </a:r>
            <a:endParaRPr lang="en-IN" sz="3200" b="1" dirty="0"/>
          </a:p>
        </p:txBody>
      </p:sp>
      <p:sp>
        <p:nvSpPr>
          <p:cNvPr id="3" name="Content Placeholder 2">
            <a:extLst>
              <a:ext uri="{FF2B5EF4-FFF2-40B4-BE49-F238E27FC236}">
                <a16:creationId xmlns:a16="http://schemas.microsoft.com/office/drawing/2014/main" id="{0CCFC979-3ADF-49DC-9DB8-0D239D0D1B2A}"/>
              </a:ext>
            </a:extLst>
          </p:cNvPr>
          <p:cNvSpPr>
            <a:spLocks noGrp="1"/>
          </p:cNvSpPr>
          <p:nvPr>
            <p:ph idx="1"/>
          </p:nvPr>
        </p:nvSpPr>
        <p:spPr>
          <a:xfrm>
            <a:off x="838200" y="2057402"/>
            <a:ext cx="3200400" cy="2666998"/>
          </a:xfrm>
        </p:spPr>
        <p:txBody>
          <a:bodyPr>
            <a:normAutofit/>
          </a:bodyPr>
          <a:lstStyle/>
          <a:p>
            <a:pPr>
              <a:buFont typeface="Wingdings" panose="05000000000000000000" pitchFamily="2" charset="2"/>
              <a:buChar char="Ø"/>
            </a:pPr>
            <a:r>
              <a:rPr lang="en-IN" sz="2000" dirty="0"/>
              <a:t>Maximum number of points covered on a line.</a:t>
            </a:r>
          </a:p>
          <a:p>
            <a:pPr>
              <a:buFont typeface="Wingdings" panose="05000000000000000000" pitchFamily="2" charset="2"/>
              <a:buChar char="Ø"/>
            </a:pPr>
            <a:r>
              <a:rPr lang="en-IN" sz="2000" dirty="0"/>
              <a:t>The distance between any two points.</a:t>
            </a:r>
          </a:p>
        </p:txBody>
      </p:sp>
      <p:cxnSp>
        <p:nvCxnSpPr>
          <p:cNvPr id="5" name="Straight Connector 4">
            <a:extLst>
              <a:ext uri="{FF2B5EF4-FFF2-40B4-BE49-F238E27FC236}">
                <a16:creationId xmlns:a16="http://schemas.microsoft.com/office/drawing/2014/main" id="{AB398E4C-1364-9BA5-2528-8FDE05A30C58}"/>
              </a:ext>
            </a:extLst>
          </p:cNvPr>
          <p:cNvCxnSpPr/>
          <p:nvPr/>
        </p:nvCxnSpPr>
        <p:spPr>
          <a:xfrm>
            <a:off x="76200" y="1562099"/>
            <a:ext cx="899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290" name="Picture 2" descr="Optimizing product price using regression | by Mahbubul Alam | Towards Data  Science">
            <a:extLst>
              <a:ext uri="{FF2B5EF4-FFF2-40B4-BE49-F238E27FC236}">
                <a16:creationId xmlns:a16="http://schemas.microsoft.com/office/drawing/2014/main" id="{FD9751FB-8178-7D41-DD07-6F21C17ED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133600"/>
            <a:ext cx="1972473" cy="16890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993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5" descr="C:\Users\Taj\AppData\Local\Microsoft\Windows\INetCache\IE\NRL18ONR\Artificial-Intelligence-vs-Machine-Learning-vs-Deep-Learning-Artificial-Intelligence-Interview-Questions-Edureka[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2423" y="624817"/>
            <a:ext cx="7159154" cy="4236765"/>
          </a:xfrm>
          <a:prstGeom prst="rect">
            <a:avLst/>
          </a:prstGeom>
          <a:solidFill>
            <a:schemeClr val="tx1"/>
          </a:solidFill>
        </p:spPr>
      </p:pic>
    </p:spTree>
    <p:extLst>
      <p:ext uri="{BB962C8B-B14F-4D97-AF65-F5344CB8AC3E}">
        <p14:creationId xmlns:p14="http://schemas.microsoft.com/office/powerpoint/2010/main" val="4021179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C:\Users\Taj\AppData\Local\Microsoft\Windows\INetCache\IE\M8XI40R0\artificial_intelligenc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67" y="423280"/>
            <a:ext cx="7606665" cy="46398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96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Taj\AppData\Local\Microsoft\Windows\INetCache\IE\MA426GL5\AIMLD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716924"/>
            <a:ext cx="2350565" cy="2328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484" name="Picture 4" descr="C:\Users\Taj\AppData\Local\Microsoft\Windows\INetCache\IE\INB959JY\m-d_learnin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697344"/>
            <a:ext cx="4724400" cy="2770085"/>
          </a:xfrm>
          <a:prstGeom prst="rect">
            <a:avLst/>
          </a:prstGeom>
          <a:ln>
            <a:noFill/>
          </a:ln>
          <a:effectLst>
            <a:softEdge rad="112500"/>
          </a:effectLst>
        </p:spPr>
      </p:pic>
    </p:spTree>
    <p:extLst>
      <p:ext uri="{BB962C8B-B14F-4D97-AF65-F5344CB8AC3E}">
        <p14:creationId xmlns:p14="http://schemas.microsoft.com/office/powerpoint/2010/main" val="3441968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2569488"/>
            <a:ext cx="4572000" cy="2612111"/>
          </a:xfrm>
        </p:spPr>
        <p:txBody>
          <a:bodyPr>
            <a:normAutofit fontScale="92500" lnSpcReduction="10000"/>
          </a:bodyPr>
          <a:lstStyle/>
          <a:p>
            <a:pPr>
              <a:buAutoNum type="arabicPeriod"/>
            </a:pPr>
            <a:r>
              <a:rPr lang="en-US" sz="1800" b="1" u="sng" dirty="0"/>
              <a:t>LINEAR REGRESSION :</a:t>
            </a:r>
          </a:p>
          <a:p>
            <a:pPr marL="0" indent="0">
              <a:buNone/>
            </a:pPr>
            <a:endParaRPr lang="en-US" sz="1800" b="1" dirty="0"/>
          </a:p>
          <a:p>
            <a:pPr>
              <a:buFont typeface="Wingdings" panose="05000000000000000000" pitchFamily="2" charset="2"/>
              <a:buChar char="Ø"/>
            </a:pPr>
            <a:r>
              <a:rPr lang="en-US" sz="1800" dirty="0"/>
              <a:t>Linear Regression is a machine learning algorithm based on supervised learning. It performs a regression task. Regression models a target prediction value based on independent variables. It is mostly used for finding out the relationship between variables and forecasting.</a:t>
            </a:r>
          </a:p>
        </p:txBody>
      </p:sp>
      <p:sp>
        <p:nvSpPr>
          <p:cNvPr id="4" name="Rectangle 3">
            <a:extLst>
              <a:ext uri="{FF2B5EF4-FFF2-40B4-BE49-F238E27FC236}">
                <a16:creationId xmlns:a16="http://schemas.microsoft.com/office/drawing/2014/main" id="{7CD43B9B-A6C3-4403-A8AE-962395FD7E29}"/>
              </a:ext>
            </a:extLst>
          </p:cNvPr>
          <p:cNvSpPr/>
          <p:nvPr/>
        </p:nvSpPr>
        <p:spPr>
          <a:xfrm>
            <a:off x="-457200" y="609600"/>
            <a:ext cx="6172200" cy="1200329"/>
          </a:xfrm>
          <a:prstGeom prst="rect">
            <a:avLst/>
          </a:prstGeom>
          <a:noFill/>
        </p:spPr>
        <p:txBody>
          <a:bodyPr wrap="square" lIns="91440" tIns="45720" rIns="91440" bIns="45720">
            <a:spAutoFit/>
          </a:bodyPr>
          <a:lstStyle/>
          <a:p>
            <a:pPr algn="ctr"/>
            <a:r>
              <a:rPr lang="en-US" sz="3600" b="1" dirty="0">
                <a:ln w="0"/>
                <a:effectLst>
                  <a:outerShdw blurRad="38100" dist="19050" dir="2700000" algn="tl" rotWithShape="0">
                    <a:schemeClr val="dk1">
                      <a:alpha val="40000"/>
                    </a:schemeClr>
                  </a:outerShdw>
                </a:effectLst>
              </a:rPr>
              <a:t>MACHINE  LEARNING ALGORITHMS</a:t>
            </a:r>
            <a:endParaRPr lang="en-US" sz="3600" b="1" cap="none" spc="0" dirty="0">
              <a:ln w="0"/>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19B79B09-60FD-43E7-81C2-5AC31B786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630985"/>
            <a:ext cx="2438400" cy="2245815"/>
          </a:xfrm>
          <a:prstGeom prst="rect">
            <a:avLst/>
          </a:prstGeom>
        </p:spPr>
      </p:pic>
      <p:pic>
        <p:nvPicPr>
          <p:cNvPr id="15" name="Picture 14">
            <a:extLst>
              <a:ext uri="{FF2B5EF4-FFF2-40B4-BE49-F238E27FC236}">
                <a16:creationId xmlns:a16="http://schemas.microsoft.com/office/drawing/2014/main" id="{C531B8CF-E348-49CB-B37F-1B923316F9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0" y="1316713"/>
            <a:ext cx="1555531" cy="986432"/>
          </a:xfrm>
          <a:prstGeom prst="rect">
            <a:avLst/>
          </a:prstGeom>
          <a:ln>
            <a:noFill/>
          </a:ln>
          <a:effectLst>
            <a:softEdge rad="112500"/>
          </a:effectLst>
        </p:spPr>
      </p:pic>
      <p:pic>
        <p:nvPicPr>
          <p:cNvPr id="5" name="Picture 4">
            <a:extLst>
              <a:ext uri="{FF2B5EF4-FFF2-40B4-BE49-F238E27FC236}">
                <a16:creationId xmlns:a16="http://schemas.microsoft.com/office/drawing/2014/main" id="{F7AA3CC4-7ED0-4E6F-AF5A-1780998A30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0352" y="478513"/>
            <a:ext cx="1676400" cy="1676400"/>
          </a:xfrm>
          <a:prstGeom prst="rect">
            <a:avLst/>
          </a:prstGeom>
          <a:ln>
            <a:noFill/>
          </a:ln>
          <a:effectLst>
            <a:softEdge rad="112500"/>
          </a:effectLst>
        </p:spPr>
      </p:pic>
      <p:cxnSp>
        <p:nvCxnSpPr>
          <p:cNvPr id="6" name="Straight Connector 5">
            <a:extLst>
              <a:ext uri="{FF2B5EF4-FFF2-40B4-BE49-F238E27FC236}">
                <a16:creationId xmlns:a16="http://schemas.microsoft.com/office/drawing/2014/main" id="{1BCB169F-2B6D-BCA8-546C-2A377F398625}"/>
              </a:ext>
            </a:extLst>
          </p:cNvPr>
          <p:cNvCxnSpPr/>
          <p:nvPr/>
        </p:nvCxnSpPr>
        <p:spPr>
          <a:xfrm>
            <a:off x="76200" y="2362200"/>
            <a:ext cx="89916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7655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86DB44-F2B3-4C9A-BF1D-D35FD0061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762000"/>
            <a:ext cx="6716135" cy="4171950"/>
          </a:xfrm>
          <a:prstGeom prst="rect">
            <a:avLst/>
          </a:prstGeom>
          <a:ln>
            <a:noFill/>
          </a:ln>
          <a:effectLst>
            <a:softEdge rad="112500"/>
          </a:effectLst>
        </p:spPr>
      </p:pic>
    </p:spTree>
    <p:extLst>
      <p:ext uri="{BB962C8B-B14F-4D97-AF65-F5344CB8AC3E}">
        <p14:creationId xmlns:p14="http://schemas.microsoft.com/office/powerpoint/2010/main" val="1972463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E31C6-B094-4C30-A707-27AE7A191B17}"/>
              </a:ext>
            </a:extLst>
          </p:cNvPr>
          <p:cNvSpPr>
            <a:spLocks noGrp="1"/>
          </p:cNvSpPr>
          <p:nvPr>
            <p:ph idx="1"/>
          </p:nvPr>
        </p:nvSpPr>
        <p:spPr>
          <a:xfrm>
            <a:off x="914400" y="533400"/>
            <a:ext cx="3886200" cy="2514600"/>
          </a:xfrm>
        </p:spPr>
        <p:txBody>
          <a:bodyPr>
            <a:normAutofit/>
          </a:bodyPr>
          <a:lstStyle/>
          <a:p>
            <a:pPr marL="0" indent="0">
              <a:buNone/>
            </a:pPr>
            <a:r>
              <a:rPr lang="en-IN" sz="2000" b="1" dirty="0"/>
              <a:t>2. </a:t>
            </a:r>
            <a:r>
              <a:rPr lang="en-IN" sz="2000" b="1" u="sng" dirty="0"/>
              <a:t>LOGISTIC REGRESSION</a:t>
            </a:r>
            <a:r>
              <a:rPr lang="en-IN" sz="2400" b="1" dirty="0"/>
              <a:t>:</a:t>
            </a:r>
            <a:endParaRPr lang="en-IN" sz="2400" dirty="0"/>
          </a:p>
          <a:p>
            <a:pPr>
              <a:buFont typeface="Wingdings" panose="05000000000000000000" pitchFamily="2" charset="2"/>
              <a:buChar char="Ø"/>
            </a:pPr>
            <a:r>
              <a:rPr lang="en-US" sz="2000" dirty="0"/>
              <a:t>Logistic regression is an example of supervised learning. It is used to calculate or predict the probability of a binary (yes/no) event occurring. </a:t>
            </a:r>
            <a:endParaRPr lang="en-IN" sz="2000" dirty="0"/>
          </a:p>
        </p:txBody>
      </p:sp>
      <p:pic>
        <p:nvPicPr>
          <p:cNvPr id="6" name="Picture 5">
            <a:extLst>
              <a:ext uri="{FF2B5EF4-FFF2-40B4-BE49-F238E27FC236}">
                <a16:creationId xmlns:a16="http://schemas.microsoft.com/office/drawing/2014/main" id="{33D0917F-FD98-4BFF-82D7-2A81F23DD5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3200400"/>
            <a:ext cx="3648650" cy="1486503"/>
          </a:xfrm>
          <a:prstGeom prst="rect">
            <a:avLst/>
          </a:prstGeom>
          <a:ln>
            <a:noFill/>
          </a:ln>
          <a:effectLst>
            <a:softEdge rad="112500"/>
          </a:effectLst>
        </p:spPr>
      </p:pic>
      <p:pic>
        <p:nvPicPr>
          <p:cNvPr id="10" name="Picture 9">
            <a:extLst>
              <a:ext uri="{FF2B5EF4-FFF2-40B4-BE49-F238E27FC236}">
                <a16:creationId xmlns:a16="http://schemas.microsoft.com/office/drawing/2014/main" id="{695B1630-8740-4C2D-8D67-3B24BCB8A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297" y="457200"/>
            <a:ext cx="3505200" cy="2857500"/>
          </a:xfrm>
          <a:prstGeom prst="rect">
            <a:avLst/>
          </a:prstGeom>
        </p:spPr>
      </p:pic>
    </p:spTree>
    <p:extLst>
      <p:ext uri="{BB962C8B-B14F-4D97-AF65-F5344CB8AC3E}">
        <p14:creationId xmlns:p14="http://schemas.microsoft.com/office/powerpoint/2010/main" val="2900706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A498EE-8CEB-468B-BEA2-D66707C4F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9200"/>
            <a:ext cx="6419850" cy="2889999"/>
          </a:xfrm>
          <a:prstGeom prst="rect">
            <a:avLst/>
          </a:prstGeom>
          <a:ln>
            <a:noFill/>
          </a:ln>
          <a:effectLst>
            <a:softEdge rad="112500"/>
          </a:effectLst>
        </p:spPr>
      </p:pic>
      <p:graphicFrame>
        <p:nvGraphicFramePr>
          <p:cNvPr id="4" name="Diagram 3">
            <a:extLst>
              <a:ext uri="{FF2B5EF4-FFF2-40B4-BE49-F238E27FC236}">
                <a16:creationId xmlns:a16="http://schemas.microsoft.com/office/drawing/2014/main" id="{28092505-C007-A0A6-7EC7-9FA8DA830B35}"/>
              </a:ext>
            </a:extLst>
          </p:cNvPr>
          <p:cNvGraphicFramePr/>
          <p:nvPr>
            <p:extLst>
              <p:ext uri="{D42A27DB-BD31-4B8C-83A1-F6EECF244321}">
                <p14:modId xmlns:p14="http://schemas.microsoft.com/office/powerpoint/2010/main" val="766421626"/>
              </p:ext>
            </p:extLst>
          </p:nvPr>
        </p:nvGraphicFramePr>
        <p:xfrm>
          <a:off x="7239000" y="3124200"/>
          <a:ext cx="1676400" cy="213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1098063D-89B9-19AF-3D22-98A3AAD02600}"/>
              </a:ext>
            </a:extLst>
          </p:cNvPr>
          <p:cNvGraphicFramePr/>
          <p:nvPr>
            <p:extLst>
              <p:ext uri="{D42A27DB-BD31-4B8C-83A1-F6EECF244321}">
                <p14:modId xmlns:p14="http://schemas.microsoft.com/office/powerpoint/2010/main" val="693766435"/>
              </p:ext>
            </p:extLst>
          </p:nvPr>
        </p:nvGraphicFramePr>
        <p:xfrm>
          <a:off x="76199" y="234202"/>
          <a:ext cx="2819401" cy="22041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47983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6781799"/>
            <a:ext cx="8229600" cy="45719"/>
          </a:xfrm>
        </p:spPr>
        <p:txBody>
          <a:bodyPr>
            <a:normAutofit fontScale="90000"/>
          </a:bodyPr>
          <a:lstStyle/>
          <a:p>
            <a:endParaRPr lang="en-US" dirty="0"/>
          </a:p>
        </p:txBody>
      </p:sp>
      <p:sp>
        <p:nvSpPr>
          <p:cNvPr id="5" name="Content Placeholder 4"/>
          <p:cNvSpPr>
            <a:spLocks noGrp="1"/>
          </p:cNvSpPr>
          <p:nvPr>
            <p:ph idx="1"/>
          </p:nvPr>
        </p:nvSpPr>
        <p:spPr>
          <a:xfrm>
            <a:off x="533400" y="2667000"/>
            <a:ext cx="8153400" cy="2590799"/>
          </a:xfrm>
          <a:noFill/>
          <a:ln>
            <a:noFill/>
          </a:ln>
        </p:spPr>
        <p:txBody>
          <a:bodyPr>
            <a:normAutofit lnSpcReduction="10000"/>
          </a:bodyPr>
          <a:lstStyle/>
          <a:p>
            <a:pPr>
              <a:buFont typeface="Wingdings" panose="05000000000000000000" pitchFamily="2" charset="2"/>
              <a:buChar char="Ø"/>
            </a:pPr>
            <a:r>
              <a:rPr lang="en-US" sz="2000" b="1" dirty="0"/>
              <a:t>Artificial Intelligence (AI),</a:t>
            </a:r>
            <a:r>
              <a:rPr lang="en-US" sz="2400" b="1" dirty="0"/>
              <a:t> </a:t>
            </a:r>
            <a:r>
              <a:rPr lang="en-US" sz="2000" dirty="0"/>
              <a:t>sometimes called </a:t>
            </a:r>
            <a:r>
              <a:rPr lang="en-US" sz="2000" b="1" dirty="0">
                <a:effectLst>
                  <a:outerShdw blurRad="38100" dist="38100" dir="2700000" algn="tl">
                    <a:srgbClr val="000000">
                      <a:alpha val="43137"/>
                    </a:srgbClr>
                  </a:outerShdw>
                </a:effectLst>
              </a:rPr>
              <a:t>m</a:t>
            </a:r>
            <a:r>
              <a:rPr lang="en-US" sz="2000" b="1" dirty="0"/>
              <a:t>achine intelligence</a:t>
            </a:r>
            <a:r>
              <a:rPr lang="en-US" sz="2000" dirty="0"/>
              <a:t>, is demonstrated by machines, in contrast to the </a:t>
            </a:r>
            <a:r>
              <a:rPr lang="en-US" sz="2000" b="1" dirty="0"/>
              <a:t>natural intelligence</a:t>
            </a:r>
            <a:r>
              <a:rPr lang="en-US" sz="2000" dirty="0"/>
              <a:t> displayed by humans and other animals.</a:t>
            </a:r>
            <a:r>
              <a:rPr lang="en-US" sz="2400" dirty="0"/>
              <a:t> </a:t>
            </a:r>
          </a:p>
          <a:p>
            <a:pPr>
              <a:buFont typeface="Wingdings" panose="05000000000000000000" pitchFamily="2" charset="2"/>
              <a:buChar char="Ø"/>
            </a:pPr>
            <a:r>
              <a:rPr lang="en-US" sz="2000" dirty="0"/>
              <a:t>The study of computer systems that attempt to model and apply the intelligence of the human mind</a:t>
            </a:r>
            <a:r>
              <a:rPr lang="en-US" sz="2400" dirty="0"/>
              <a:t>.</a:t>
            </a:r>
          </a:p>
          <a:p>
            <a:pPr>
              <a:buFont typeface="Wingdings" panose="05000000000000000000" pitchFamily="2" charset="2"/>
              <a:buChar char="Ø"/>
            </a:pPr>
            <a:r>
              <a:rPr lang="en-US" sz="2000" dirty="0"/>
              <a:t>The capability of a machine to imitate intelligent human </a:t>
            </a:r>
            <a:r>
              <a:rPr lang="en-US" sz="2000" dirty="0" err="1"/>
              <a:t>behaviour</a:t>
            </a:r>
            <a:endParaRPr lang="en-US" sz="2000" dirty="0"/>
          </a:p>
        </p:txBody>
      </p:sp>
      <p:graphicFrame>
        <p:nvGraphicFramePr>
          <p:cNvPr id="7" name="Diagram 6">
            <a:extLst>
              <a:ext uri="{FF2B5EF4-FFF2-40B4-BE49-F238E27FC236}">
                <a16:creationId xmlns:a16="http://schemas.microsoft.com/office/drawing/2014/main" id="{B792EEE2-8379-DAD8-B890-877F3C459054}"/>
              </a:ext>
            </a:extLst>
          </p:cNvPr>
          <p:cNvGraphicFramePr/>
          <p:nvPr>
            <p:extLst>
              <p:ext uri="{D42A27DB-BD31-4B8C-83A1-F6EECF244321}">
                <p14:modId xmlns:p14="http://schemas.microsoft.com/office/powerpoint/2010/main" val="1344611449"/>
              </p:ext>
            </p:extLst>
          </p:nvPr>
        </p:nvGraphicFramePr>
        <p:xfrm>
          <a:off x="6671804" y="381002"/>
          <a:ext cx="2091196" cy="2159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p:cNvCxnSpPr/>
          <p:nvPr/>
        </p:nvCxnSpPr>
        <p:spPr>
          <a:xfrm>
            <a:off x="0" y="2603652"/>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352800" y="762013"/>
            <a:ext cx="3048000" cy="1446550"/>
          </a:xfrm>
          <a:prstGeom prst="rect">
            <a:avLst/>
          </a:prstGeom>
          <a:noFill/>
          <a:ln>
            <a:noFill/>
          </a:ln>
        </p:spPr>
        <p:txBody>
          <a:bodyPr wrap="square" lIns="91440" tIns="45720" rIns="91440" bIns="45720">
            <a:spAutoFit/>
          </a:bodyPr>
          <a:lstStyle/>
          <a:p>
            <a:pPr algn="ctr"/>
            <a:r>
              <a:rPr lang="en-US" sz="4400" b="1" dirty="0">
                <a:ln w="10541" cmpd="sng">
                  <a:solidFill>
                    <a:srgbClr val="7D7D7D">
                      <a:tint val="100000"/>
                      <a:shade val="100000"/>
                      <a:satMod val="110000"/>
                    </a:srgbClr>
                  </a:solidFill>
                  <a:prstDash val="solid"/>
                </a:ln>
              </a:rPr>
              <a:t>WHAT IS</a:t>
            </a:r>
          </a:p>
          <a:p>
            <a:pPr algn="ctr"/>
            <a:r>
              <a:rPr lang="en-US" sz="4400" b="1" cap="none" spc="0" dirty="0">
                <a:ln w="10541" cmpd="sng">
                  <a:solidFill>
                    <a:srgbClr val="7D7D7D">
                      <a:tint val="100000"/>
                      <a:shade val="100000"/>
                      <a:satMod val="110000"/>
                    </a:srgbClr>
                  </a:solidFill>
                  <a:prstDash val="solid"/>
                </a:ln>
                <a:effectLst/>
              </a:rPr>
              <a:t>A.I ?</a:t>
            </a:r>
          </a:p>
        </p:txBody>
      </p:sp>
      <p:pic>
        <p:nvPicPr>
          <p:cNvPr id="2050" name="Picture 2" descr="Robots Are Our Friends -- How Artificial Intelligence Is Leveling-Up  Marketing">
            <a:extLst>
              <a:ext uri="{FF2B5EF4-FFF2-40B4-BE49-F238E27FC236}">
                <a16:creationId xmlns:a16="http://schemas.microsoft.com/office/drawing/2014/main" id="{D76CA988-0138-274F-D64C-B1F6574BECF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2586" y="830396"/>
            <a:ext cx="2362200" cy="15757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797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BB235-70F9-4360-8467-2619E88C364E}"/>
              </a:ext>
            </a:extLst>
          </p:cNvPr>
          <p:cNvSpPr>
            <a:spLocks noGrp="1"/>
          </p:cNvSpPr>
          <p:nvPr>
            <p:ph idx="1"/>
          </p:nvPr>
        </p:nvSpPr>
        <p:spPr>
          <a:xfrm>
            <a:off x="685800" y="533400"/>
            <a:ext cx="4177864" cy="4175234"/>
          </a:xfrm>
        </p:spPr>
        <p:txBody>
          <a:bodyPr>
            <a:normAutofit fontScale="92500" lnSpcReduction="20000"/>
          </a:bodyPr>
          <a:lstStyle/>
          <a:p>
            <a:pPr marL="0" indent="0">
              <a:buNone/>
            </a:pPr>
            <a:r>
              <a:rPr lang="en-US" sz="2000" b="1" dirty="0"/>
              <a:t>3. </a:t>
            </a:r>
            <a:r>
              <a:rPr lang="en-US" sz="2000" b="1" u="sng" dirty="0"/>
              <a:t>DECISION TREE</a:t>
            </a:r>
            <a:r>
              <a:rPr lang="en-US" sz="2600" b="1" dirty="0"/>
              <a:t>:</a:t>
            </a:r>
          </a:p>
          <a:p>
            <a:pPr marL="0" indent="0">
              <a:buNone/>
            </a:pPr>
            <a:endParaRPr lang="en-US" sz="2000" b="1" dirty="0"/>
          </a:p>
          <a:p>
            <a:pPr>
              <a:buFont typeface="Wingdings" panose="05000000000000000000" pitchFamily="2" charset="2"/>
              <a:buChar char="Ø"/>
            </a:pPr>
            <a:r>
              <a:rPr lang="en-US" sz="2000" dirty="0"/>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endParaRPr lang="en-IN" sz="2000" dirty="0"/>
          </a:p>
        </p:txBody>
      </p:sp>
      <p:pic>
        <p:nvPicPr>
          <p:cNvPr id="8" name="Picture 7">
            <a:extLst>
              <a:ext uri="{FF2B5EF4-FFF2-40B4-BE49-F238E27FC236}">
                <a16:creationId xmlns:a16="http://schemas.microsoft.com/office/drawing/2014/main" id="{70052CEE-B1CE-4D38-BF64-A2488E3A8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664" y="1692165"/>
            <a:ext cx="3907863" cy="2440032"/>
          </a:xfrm>
          <a:prstGeom prst="rect">
            <a:avLst/>
          </a:prstGeom>
        </p:spPr>
      </p:pic>
      <p:graphicFrame>
        <p:nvGraphicFramePr>
          <p:cNvPr id="2" name="Diagram 1">
            <a:extLst>
              <a:ext uri="{FF2B5EF4-FFF2-40B4-BE49-F238E27FC236}">
                <a16:creationId xmlns:a16="http://schemas.microsoft.com/office/drawing/2014/main" id="{106AFC1B-A61A-DD50-E938-B2D453C90D80}"/>
              </a:ext>
            </a:extLst>
          </p:cNvPr>
          <p:cNvGraphicFramePr/>
          <p:nvPr>
            <p:extLst>
              <p:ext uri="{D42A27DB-BD31-4B8C-83A1-F6EECF244321}">
                <p14:modId xmlns:p14="http://schemas.microsoft.com/office/powerpoint/2010/main" val="2318725399"/>
              </p:ext>
            </p:extLst>
          </p:nvPr>
        </p:nvGraphicFramePr>
        <p:xfrm>
          <a:off x="2546132" y="152400"/>
          <a:ext cx="1644868" cy="1020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1864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8F2266-CE21-4B2F-9F9C-540BDB967B4C}"/>
              </a:ext>
            </a:extLst>
          </p:cNvPr>
          <p:cNvSpPr>
            <a:spLocks noGrp="1"/>
          </p:cNvSpPr>
          <p:nvPr>
            <p:ph idx="1"/>
          </p:nvPr>
        </p:nvSpPr>
        <p:spPr>
          <a:xfrm>
            <a:off x="533400" y="952500"/>
            <a:ext cx="3657600" cy="3581400"/>
          </a:xfrm>
        </p:spPr>
        <p:txBody>
          <a:bodyPr>
            <a:normAutofit fontScale="92500" lnSpcReduction="10000"/>
          </a:bodyPr>
          <a:lstStyle/>
          <a:p>
            <a:pPr marL="0" indent="0">
              <a:buNone/>
            </a:pPr>
            <a:r>
              <a:rPr lang="en-IN" sz="2000" b="1" dirty="0"/>
              <a:t>4. </a:t>
            </a:r>
            <a:r>
              <a:rPr lang="en-IN" sz="2000" b="1" u="sng" dirty="0"/>
              <a:t>RANDOM FOREST</a:t>
            </a:r>
            <a:r>
              <a:rPr lang="en-IN" sz="2400" b="1" dirty="0"/>
              <a:t>:</a:t>
            </a:r>
          </a:p>
          <a:p>
            <a:pPr marL="0" indent="0">
              <a:buNone/>
            </a:pPr>
            <a:endParaRPr lang="en-IN" sz="2400" b="1" dirty="0"/>
          </a:p>
          <a:p>
            <a:pPr>
              <a:buFont typeface="Wingdings" panose="05000000000000000000" pitchFamily="2" charset="2"/>
              <a:buChar char="Ø"/>
            </a:pPr>
            <a:r>
              <a:rPr lang="en-US" sz="2000" dirty="0"/>
              <a:t>Random forest is a Supervised Machine Learning Algorithm that is used widely in Classification and Regression problems. It builds decision trees on different samples and takes their majority vote for classification and average in case of regression.</a:t>
            </a:r>
            <a:endParaRPr lang="en-IN" sz="2000" dirty="0"/>
          </a:p>
        </p:txBody>
      </p:sp>
      <p:pic>
        <p:nvPicPr>
          <p:cNvPr id="7" name="Picture 6">
            <a:extLst>
              <a:ext uri="{FF2B5EF4-FFF2-40B4-BE49-F238E27FC236}">
                <a16:creationId xmlns:a16="http://schemas.microsoft.com/office/drawing/2014/main" id="{50532C48-5F57-4DE6-ADB3-0290C70F92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838200"/>
            <a:ext cx="1295400" cy="742491"/>
          </a:xfrm>
          <a:prstGeom prst="rect">
            <a:avLst/>
          </a:prstGeom>
          <a:ln>
            <a:noFill/>
          </a:ln>
          <a:effectLst>
            <a:softEdge rad="112500"/>
          </a:effectLst>
        </p:spPr>
      </p:pic>
      <p:pic>
        <p:nvPicPr>
          <p:cNvPr id="11" name="Picture 10">
            <a:extLst>
              <a:ext uri="{FF2B5EF4-FFF2-40B4-BE49-F238E27FC236}">
                <a16:creationId xmlns:a16="http://schemas.microsoft.com/office/drawing/2014/main" id="{2BBE5D32-D192-409B-B3B8-3D6C7C6D2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1981200"/>
            <a:ext cx="3276600" cy="2225237"/>
          </a:xfrm>
          <a:prstGeom prst="rect">
            <a:avLst/>
          </a:prstGeom>
        </p:spPr>
      </p:pic>
    </p:spTree>
    <p:extLst>
      <p:ext uri="{BB962C8B-B14F-4D97-AF65-F5344CB8AC3E}">
        <p14:creationId xmlns:p14="http://schemas.microsoft.com/office/powerpoint/2010/main" val="3430241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BDAAA-0840-4651-AD33-E108B9DAC319}"/>
              </a:ext>
            </a:extLst>
          </p:cNvPr>
          <p:cNvSpPr>
            <a:spLocks noGrp="1"/>
          </p:cNvSpPr>
          <p:nvPr>
            <p:ph idx="1"/>
          </p:nvPr>
        </p:nvSpPr>
        <p:spPr>
          <a:xfrm>
            <a:off x="762000" y="609600"/>
            <a:ext cx="3573518" cy="4291331"/>
          </a:xfrm>
        </p:spPr>
        <p:txBody>
          <a:bodyPr>
            <a:normAutofit fontScale="92500"/>
          </a:bodyPr>
          <a:lstStyle/>
          <a:p>
            <a:pPr marL="0" indent="0">
              <a:buNone/>
            </a:pPr>
            <a:r>
              <a:rPr lang="en-IN" sz="2000" b="1" dirty="0"/>
              <a:t>5.  </a:t>
            </a:r>
            <a:r>
              <a:rPr lang="en-IN" sz="2000" b="1" u="sng" dirty="0"/>
              <a:t>K – NEAREST NEIGHBOUR (KNN) </a:t>
            </a:r>
            <a:r>
              <a:rPr lang="en-IN" sz="2000" b="1" dirty="0"/>
              <a:t>:</a:t>
            </a:r>
          </a:p>
          <a:p>
            <a:pPr marL="0" indent="0">
              <a:buNone/>
            </a:pPr>
            <a:endParaRPr lang="en-IN" sz="2000" b="1" dirty="0"/>
          </a:p>
          <a:p>
            <a:pPr>
              <a:buFont typeface="Wingdings" panose="05000000000000000000" pitchFamily="2" charset="2"/>
              <a:buChar char="Ø"/>
            </a:pPr>
            <a:r>
              <a:rPr lang="en-US" sz="1800" dirty="0"/>
              <a:t>K-NN is one of the simplest Machine Learning algorithms based on Supervised Learning technique.</a:t>
            </a:r>
          </a:p>
          <a:p>
            <a:pPr>
              <a:buFont typeface="Wingdings" panose="05000000000000000000" pitchFamily="2" charset="2"/>
              <a:buChar char="Ø"/>
            </a:pPr>
            <a:r>
              <a:rPr lang="en-US" sz="1800" dirty="0"/>
              <a:t>K-NN algorithm assumes the similarity between the new case/data and available cases and put the new case into the category that is most similar to the available categories.</a:t>
            </a:r>
            <a:endParaRPr lang="en-IN" sz="1800" dirty="0"/>
          </a:p>
          <a:p>
            <a:pPr marL="0" indent="0">
              <a:buNone/>
            </a:pPr>
            <a:endParaRPr lang="en-IN" sz="2000" b="1" u="sng" dirty="0"/>
          </a:p>
        </p:txBody>
      </p:sp>
      <p:pic>
        <p:nvPicPr>
          <p:cNvPr id="5" name="Picture 4">
            <a:extLst>
              <a:ext uri="{FF2B5EF4-FFF2-40B4-BE49-F238E27FC236}">
                <a16:creationId xmlns:a16="http://schemas.microsoft.com/office/drawing/2014/main" id="{A2AA35AD-7C58-4E40-8225-F8199E52A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518" y="685800"/>
            <a:ext cx="2934092" cy="2467303"/>
          </a:xfrm>
          <a:prstGeom prst="rect">
            <a:avLst/>
          </a:prstGeom>
          <a:ln>
            <a:noFill/>
          </a:ln>
          <a:effectLst>
            <a:softEdge rad="112500"/>
          </a:effectLst>
        </p:spPr>
      </p:pic>
      <p:pic>
        <p:nvPicPr>
          <p:cNvPr id="7" name="Picture 6">
            <a:extLst>
              <a:ext uri="{FF2B5EF4-FFF2-40B4-BE49-F238E27FC236}">
                <a16:creationId xmlns:a16="http://schemas.microsoft.com/office/drawing/2014/main" id="{4EFE0CB3-2D33-4A44-9613-8F5F4FCD4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174124"/>
            <a:ext cx="3573519" cy="1371600"/>
          </a:xfrm>
          <a:prstGeom prst="rect">
            <a:avLst/>
          </a:prstGeom>
          <a:ln>
            <a:noFill/>
          </a:ln>
          <a:effectLst>
            <a:softEdge rad="112500"/>
          </a:effectLst>
        </p:spPr>
      </p:pic>
    </p:spTree>
    <p:extLst>
      <p:ext uri="{BB962C8B-B14F-4D97-AF65-F5344CB8AC3E}">
        <p14:creationId xmlns:p14="http://schemas.microsoft.com/office/powerpoint/2010/main" val="2793172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6EF1A-921E-4648-9B9E-1F9B0C9D0EAD}"/>
              </a:ext>
            </a:extLst>
          </p:cNvPr>
          <p:cNvSpPr>
            <a:spLocks noGrp="1"/>
          </p:cNvSpPr>
          <p:nvPr>
            <p:ph idx="1"/>
          </p:nvPr>
        </p:nvSpPr>
        <p:spPr>
          <a:xfrm>
            <a:off x="685800" y="533400"/>
            <a:ext cx="3505200" cy="4367531"/>
          </a:xfrm>
        </p:spPr>
        <p:txBody>
          <a:bodyPr>
            <a:normAutofit fontScale="92500"/>
          </a:bodyPr>
          <a:lstStyle/>
          <a:p>
            <a:pPr marL="0" indent="0">
              <a:buNone/>
            </a:pPr>
            <a:r>
              <a:rPr lang="en-US" sz="2000" b="1" dirty="0"/>
              <a:t>6. </a:t>
            </a:r>
            <a:r>
              <a:rPr lang="en-US" sz="2000" b="1" u="sng" dirty="0"/>
              <a:t>SUPPORT VECTOR MACHINE </a:t>
            </a:r>
          </a:p>
          <a:p>
            <a:pPr marL="0" indent="0">
              <a:buNone/>
            </a:pPr>
            <a:r>
              <a:rPr lang="en-US" sz="2000" b="1" dirty="0"/>
              <a:t>     </a:t>
            </a:r>
            <a:r>
              <a:rPr lang="en-US" sz="2000" b="1" u="sng" dirty="0"/>
              <a:t>(SVM)</a:t>
            </a:r>
            <a:r>
              <a:rPr lang="en-US" sz="2000" b="1" dirty="0"/>
              <a:t> :</a:t>
            </a:r>
          </a:p>
          <a:p>
            <a:pPr marL="0" indent="0">
              <a:buNone/>
            </a:pPr>
            <a:endParaRPr lang="en-US" sz="2000" dirty="0"/>
          </a:p>
          <a:p>
            <a:pPr marL="0" indent="0">
              <a:buNone/>
            </a:pPr>
            <a:r>
              <a:rPr lang="en-US" sz="1800" dirty="0"/>
              <a:t>Support Vector Machine(SVM) is a supervised machine learning algorithm used for both classification and regression. Though we say regression problems as well its best suited for classification. The objective of SVM algorithm is to find a hyperplane in an N-dimensional space that distinctly classifies the data points.</a:t>
            </a:r>
            <a:endParaRPr lang="en-IN" sz="1800" dirty="0"/>
          </a:p>
        </p:txBody>
      </p:sp>
      <p:pic>
        <p:nvPicPr>
          <p:cNvPr id="5" name="Picture 4">
            <a:extLst>
              <a:ext uri="{FF2B5EF4-FFF2-40B4-BE49-F238E27FC236}">
                <a16:creationId xmlns:a16="http://schemas.microsoft.com/office/drawing/2014/main" id="{7D98E024-D9C8-4626-AB7E-E3A30953C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978" y="1676400"/>
            <a:ext cx="3295650" cy="1946384"/>
          </a:xfrm>
          <a:prstGeom prst="rect">
            <a:avLst/>
          </a:prstGeom>
        </p:spPr>
      </p:pic>
      <p:pic>
        <p:nvPicPr>
          <p:cNvPr id="7" name="Picture 6">
            <a:extLst>
              <a:ext uri="{FF2B5EF4-FFF2-40B4-BE49-F238E27FC236}">
                <a16:creationId xmlns:a16="http://schemas.microsoft.com/office/drawing/2014/main" id="{0FF6AC72-9D19-4E1B-B1B6-266F13691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082" y="3810000"/>
            <a:ext cx="2693135" cy="1492253"/>
          </a:xfrm>
          <a:prstGeom prst="rect">
            <a:avLst/>
          </a:prstGeom>
        </p:spPr>
      </p:pic>
      <p:pic>
        <p:nvPicPr>
          <p:cNvPr id="9" name="Picture 8">
            <a:extLst>
              <a:ext uri="{FF2B5EF4-FFF2-40B4-BE49-F238E27FC236}">
                <a16:creationId xmlns:a16="http://schemas.microsoft.com/office/drawing/2014/main" id="{1FE5B91C-DDE1-4540-82B9-B6BAD751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28487"/>
            <a:ext cx="2057400" cy="2238375"/>
          </a:xfrm>
          <a:prstGeom prst="rect">
            <a:avLst/>
          </a:prstGeom>
        </p:spPr>
      </p:pic>
    </p:spTree>
    <p:extLst>
      <p:ext uri="{BB962C8B-B14F-4D97-AF65-F5344CB8AC3E}">
        <p14:creationId xmlns:p14="http://schemas.microsoft.com/office/powerpoint/2010/main" val="322713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535A9E-B42A-4BF9-9072-D88B6A2E3807}"/>
              </a:ext>
            </a:extLst>
          </p:cNvPr>
          <p:cNvSpPr>
            <a:spLocks noGrp="1"/>
          </p:cNvSpPr>
          <p:nvPr>
            <p:ph idx="1"/>
          </p:nvPr>
        </p:nvSpPr>
        <p:spPr>
          <a:xfrm>
            <a:off x="762000" y="457200"/>
            <a:ext cx="3581400" cy="4443731"/>
          </a:xfrm>
        </p:spPr>
        <p:txBody>
          <a:bodyPr>
            <a:normAutofit/>
          </a:bodyPr>
          <a:lstStyle/>
          <a:p>
            <a:pPr marL="0" indent="0">
              <a:buNone/>
            </a:pPr>
            <a:r>
              <a:rPr lang="en-US" sz="2000" b="1" dirty="0"/>
              <a:t>7. </a:t>
            </a:r>
            <a:r>
              <a:rPr lang="en-US" sz="2000" b="1" u="sng" dirty="0"/>
              <a:t>NAIVE BAYES</a:t>
            </a:r>
            <a:r>
              <a:rPr lang="en-US" sz="2000" b="1" dirty="0"/>
              <a:t>:</a:t>
            </a:r>
          </a:p>
          <a:p>
            <a:pPr marL="0" indent="0">
              <a:buNone/>
            </a:pPr>
            <a:endParaRPr lang="en-US" sz="2000" b="1" dirty="0"/>
          </a:p>
          <a:p>
            <a:pPr>
              <a:buFont typeface="Wingdings" panose="05000000000000000000" pitchFamily="2" charset="2"/>
              <a:buChar char="Ø"/>
            </a:pPr>
            <a:r>
              <a:rPr lang="en-US" sz="1800" dirty="0"/>
              <a:t>Naive Bayes algorithm is a supervised learning algorithm, which is based on Bayes theorem and used for solving classification problems. It is not a single algorithm but a family of algorithms where all of them share a common principle, i.e. every pair of features being classified is independent of each other.</a:t>
            </a:r>
          </a:p>
          <a:p>
            <a:pPr marL="0" indent="0">
              <a:buNone/>
            </a:pPr>
            <a:endParaRPr lang="en-IN" sz="1800" dirty="0"/>
          </a:p>
        </p:txBody>
      </p:sp>
      <p:pic>
        <p:nvPicPr>
          <p:cNvPr id="5" name="Picture 4">
            <a:extLst>
              <a:ext uri="{FF2B5EF4-FFF2-40B4-BE49-F238E27FC236}">
                <a16:creationId xmlns:a16="http://schemas.microsoft.com/office/drawing/2014/main" id="{5483B317-74B9-4423-88C6-9602623F8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124200"/>
            <a:ext cx="2762250" cy="1657350"/>
          </a:xfrm>
          <a:prstGeom prst="rect">
            <a:avLst/>
          </a:prstGeom>
          <a:ln>
            <a:noFill/>
          </a:ln>
          <a:effectLst>
            <a:softEdge rad="112500"/>
          </a:effectLst>
        </p:spPr>
      </p:pic>
      <p:pic>
        <p:nvPicPr>
          <p:cNvPr id="7" name="Picture 6">
            <a:extLst>
              <a:ext uri="{FF2B5EF4-FFF2-40B4-BE49-F238E27FC236}">
                <a16:creationId xmlns:a16="http://schemas.microsoft.com/office/drawing/2014/main" id="{D5B08673-0376-42E2-B1BB-7F6E68EC39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533400"/>
            <a:ext cx="3371850" cy="22671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936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A345C8-DB9A-4B5B-A5C3-E5AF0FCF1E21}"/>
              </a:ext>
            </a:extLst>
          </p:cNvPr>
          <p:cNvSpPr>
            <a:spLocks noGrp="1"/>
          </p:cNvSpPr>
          <p:nvPr>
            <p:ph idx="1"/>
          </p:nvPr>
        </p:nvSpPr>
        <p:spPr>
          <a:xfrm>
            <a:off x="1066800" y="1371600"/>
            <a:ext cx="3657601" cy="3857328"/>
          </a:xfrm>
        </p:spPr>
        <p:txBody>
          <a:bodyPr>
            <a:normAutofit/>
          </a:bodyPr>
          <a:lstStyle/>
          <a:p>
            <a:pPr marL="0" indent="0">
              <a:buNone/>
            </a:pPr>
            <a:r>
              <a:rPr lang="en-US" sz="2000" dirty="0"/>
              <a:t>The Classes in Python are the main tool used for Object-Oriented Programming (OOP).</a:t>
            </a:r>
          </a:p>
          <a:p>
            <a:pPr marL="0" indent="0">
              <a:buNone/>
            </a:pPr>
            <a:endParaRPr lang="en-US" sz="2000" dirty="0"/>
          </a:p>
          <a:p>
            <a:pPr marL="0" indent="0">
              <a:buNone/>
            </a:pPr>
            <a:r>
              <a:rPr lang="en-US" sz="2000" b="1" u="sng" dirty="0"/>
              <a:t>CLASS </a:t>
            </a:r>
            <a:r>
              <a:rPr lang="en-US" sz="2000" b="1" dirty="0"/>
              <a:t>:  </a:t>
            </a:r>
            <a:r>
              <a:rPr lang="en-US" sz="2000" dirty="0"/>
              <a:t>A Class is a coding structure and a specific tool to implement new kinds of objects in Python that supports inheritance.</a:t>
            </a:r>
            <a:endParaRPr lang="en-IN" sz="2000" dirty="0"/>
          </a:p>
        </p:txBody>
      </p:sp>
      <p:sp>
        <p:nvSpPr>
          <p:cNvPr id="7" name="Rectangle 6">
            <a:extLst>
              <a:ext uri="{FF2B5EF4-FFF2-40B4-BE49-F238E27FC236}">
                <a16:creationId xmlns:a16="http://schemas.microsoft.com/office/drawing/2014/main" id="{EF3CCE8E-4BF7-4B47-9454-870DE93E57D2}"/>
              </a:ext>
            </a:extLst>
          </p:cNvPr>
          <p:cNvSpPr/>
          <p:nvPr/>
        </p:nvSpPr>
        <p:spPr>
          <a:xfrm>
            <a:off x="152400" y="76200"/>
            <a:ext cx="7772400" cy="707886"/>
          </a:xfrm>
          <a:prstGeom prst="rect">
            <a:avLst/>
          </a:prstGeom>
          <a:noFill/>
        </p:spPr>
        <p:txBody>
          <a:bodyPr wrap="square" lIns="91440" tIns="45720" rIns="91440" bIns="45720">
            <a:spAutoFit/>
          </a:bodyPr>
          <a:lstStyle/>
          <a:p>
            <a:pPr algn="ctr"/>
            <a:r>
              <a:rPr lang="en-US" sz="4000" b="1" u="sng" dirty="0">
                <a:ln w="0"/>
                <a:effectLst>
                  <a:outerShdw blurRad="38100" dist="19050" dir="2700000" algn="tl" rotWithShape="0">
                    <a:schemeClr val="dk1">
                      <a:alpha val="40000"/>
                    </a:schemeClr>
                  </a:outerShdw>
                </a:effectLst>
              </a:rPr>
              <a:t>OOPS CONCEPTS</a:t>
            </a:r>
            <a:endParaRPr lang="en-US" sz="4000" b="1" u="sng" cap="none" spc="0" dirty="0">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AA3627BE-3643-4A7C-9626-A1E7CF99CD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2550428"/>
            <a:ext cx="3581717" cy="1499672"/>
          </a:xfrm>
          <a:prstGeom prst="rect">
            <a:avLst/>
          </a:prstGeom>
        </p:spPr>
      </p:pic>
      <p:pic>
        <p:nvPicPr>
          <p:cNvPr id="16" name="Picture 15">
            <a:extLst>
              <a:ext uri="{FF2B5EF4-FFF2-40B4-BE49-F238E27FC236}">
                <a16:creationId xmlns:a16="http://schemas.microsoft.com/office/drawing/2014/main" id="{5E6D2ED9-7B52-4FB1-BF53-0512893ED1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1219200"/>
            <a:ext cx="1958744" cy="1205112"/>
          </a:xfrm>
          <a:prstGeom prst="rect">
            <a:avLst/>
          </a:prstGeom>
        </p:spPr>
      </p:pic>
      <p:pic>
        <p:nvPicPr>
          <p:cNvPr id="18" name="Picture 17">
            <a:extLst>
              <a:ext uri="{FF2B5EF4-FFF2-40B4-BE49-F238E27FC236}">
                <a16:creationId xmlns:a16="http://schemas.microsoft.com/office/drawing/2014/main" id="{4BB86DB3-72E0-4084-B158-9BFBE41D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4709" y="4114800"/>
            <a:ext cx="2814181" cy="1205112"/>
          </a:xfrm>
          <a:prstGeom prst="rect">
            <a:avLst/>
          </a:prstGeom>
        </p:spPr>
      </p:pic>
    </p:spTree>
    <p:extLst>
      <p:ext uri="{BB962C8B-B14F-4D97-AF65-F5344CB8AC3E}">
        <p14:creationId xmlns:p14="http://schemas.microsoft.com/office/powerpoint/2010/main" val="783928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9AD2DC-8E88-43D8-92EC-AC44EAA08EAC}"/>
              </a:ext>
            </a:extLst>
          </p:cNvPr>
          <p:cNvSpPr>
            <a:spLocks noGrp="1"/>
          </p:cNvSpPr>
          <p:nvPr>
            <p:ph idx="1"/>
          </p:nvPr>
        </p:nvSpPr>
        <p:spPr>
          <a:xfrm>
            <a:off x="914400" y="609600"/>
            <a:ext cx="3810000" cy="4291331"/>
          </a:xfrm>
        </p:spPr>
        <p:txBody>
          <a:bodyPr>
            <a:normAutofit fontScale="85000" lnSpcReduction="10000"/>
          </a:bodyPr>
          <a:lstStyle/>
          <a:p>
            <a:pPr marL="0" indent="0">
              <a:buNone/>
            </a:pPr>
            <a:r>
              <a:rPr lang="en-IN" sz="2000" b="1" u="sng" dirty="0"/>
              <a:t>OBJECT</a:t>
            </a:r>
            <a:r>
              <a:rPr lang="en-IN" sz="2000" b="1" dirty="0"/>
              <a:t> : </a:t>
            </a:r>
            <a:r>
              <a:rPr lang="en-US" sz="1800" dirty="0"/>
              <a:t>Object means a real-world entity such as a pen, chair, table, computer, watch, etc. Object-Oriented Programming is a methodology or paradigm to design a program using classes and objects. </a:t>
            </a:r>
          </a:p>
          <a:p>
            <a:pPr marL="0" indent="0">
              <a:buNone/>
            </a:pPr>
            <a:endParaRPr lang="en-US" sz="1800" dirty="0"/>
          </a:p>
          <a:p>
            <a:pPr marL="0" indent="0">
              <a:buNone/>
            </a:pPr>
            <a:endParaRPr lang="en-US" sz="1800" dirty="0"/>
          </a:p>
          <a:p>
            <a:pPr marL="0" indent="0">
              <a:buNone/>
            </a:pPr>
            <a:r>
              <a:rPr lang="en-US" sz="2000" b="1" u="sng" dirty="0"/>
              <a:t>INHERITANCE </a:t>
            </a:r>
            <a:r>
              <a:rPr lang="en-US" sz="2000" b="1" dirty="0"/>
              <a:t>: </a:t>
            </a:r>
            <a:r>
              <a:rPr lang="en-US" sz="1800" dirty="0"/>
              <a:t>Inheritance is one of the core concepts of object-oriented programming (OOP) languages. It is a mechanism where you can to derive a class from another class for a hierarchy of classes that share a set of attributes and methods.</a:t>
            </a:r>
            <a:endParaRPr lang="en-IN" sz="1800" dirty="0"/>
          </a:p>
        </p:txBody>
      </p:sp>
      <p:pic>
        <p:nvPicPr>
          <p:cNvPr id="9" name="Picture 8">
            <a:extLst>
              <a:ext uri="{FF2B5EF4-FFF2-40B4-BE49-F238E27FC236}">
                <a16:creationId xmlns:a16="http://schemas.microsoft.com/office/drawing/2014/main" id="{BD9E16E7-213B-4C61-95A2-41FA23BE5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304800"/>
            <a:ext cx="2657475" cy="2057400"/>
          </a:xfrm>
          <a:prstGeom prst="rect">
            <a:avLst/>
          </a:prstGeom>
          <a:ln>
            <a:noFill/>
          </a:ln>
          <a:effectLst>
            <a:softEdge rad="112500"/>
          </a:effectLst>
        </p:spPr>
      </p:pic>
      <p:pic>
        <p:nvPicPr>
          <p:cNvPr id="11" name="Picture 10">
            <a:extLst>
              <a:ext uri="{FF2B5EF4-FFF2-40B4-BE49-F238E27FC236}">
                <a16:creationId xmlns:a16="http://schemas.microsoft.com/office/drawing/2014/main" id="{51566CEC-C17F-4BFC-BD3F-BDB3925BD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009311" y="2987566"/>
            <a:ext cx="2677364" cy="2133600"/>
          </a:xfrm>
          <a:prstGeom prst="rect">
            <a:avLst/>
          </a:prstGeom>
          <a:ln>
            <a:noFill/>
          </a:ln>
          <a:effectLst>
            <a:softEdge rad="112500"/>
          </a:effectLst>
        </p:spPr>
      </p:pic>
    </p:spTree>
    <p:extLst>
      <p:ext uri="{BB962C8B-B14F-4D97-AF65-F5344CB8AC3E}">
        <p14:creationId xmlns:p14="http://schemas.microsoft.com/office/powerpoint/2010/main" val="4128283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5FE1D2-4F06-4FE4-A898-1B5BDD43C9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219406"/>
            <a:ext cx="4946259" cy="3412919"/>
          </a:xfrm>
          <a:prstGeom prst="rect">
            <a:avLst/>
          </a:prstGeom>
          <a:solidFill>
            <a:schemeClr val="tx1"/>
          </a:solidFill>
          <a:ln w="228600" cap="sq" cmpd="thickThin">
            <a:solidFill>
              <a:srgbClr val="000000"/>
            </a:solidFill>
            <a:prstDash val="solid"/>
            <a:miter lim="800000"/>
          </a:ln>
          <a:effectLst>
            <a:innerShdw blurRad="76200">
              <a:srgbClr val="000000"/>
            </a:innerShdw>
          </a:effectLst>
        </p:spPr>
      </p:pic>
      <p:graphicFrame>
        <p:nvGraphicFramePr>
          <p:cNvPr id="2" name="Diagram 1">
            <a:extLst>
              <a:ext uri="{FF2B5EF4-FFF2-40B4-BE49-F238E27FC236}">
                <a16:creationId xmlns:a16="http://schemas.microsoft.com/office/drawing/2014/main" id="{1D234626-A8D7-DA12-466F-B3F7BF75F45F}"/>
              </a:ext>
            </a:extLst>
          </p:cNvPr>
          <p:cNvGraphicFramePr/>
          <p:nvPr>
            <p:extLst>
              <p:ext uri="{D42A27DB-BD31-4B8C-83A1-F6EECF244321}">
                <p14:modId xmlns:p14="http://schemas.microsoft.com/office/powerpoint/2010/main" val="2232640593"/>
              </p:ext>
            </p:extLst>
          </p:nvPr>
        </p:nvGraphicFramePr>
        <p:xfrm>
          <a:off x="7924800" y="152400"/>
          <a:ext cx="1600200" cy="17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342" name="Picture 6" descr="Artificial Intelligence &amp; Machine Learning for IoT Solutions">
            <a:extLst>
              <a:ext uri="{FF2B5EF4-FFF2-40B4-BE49-F238E27FC236}">
                <a16:creationId xmlns:a16="http://schemas.microsoft.com/office/drawing/2014/main" id="{777E723A-4151-3D89-EBF4-38C0BBB78C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9400" y="3429000"/>
            <a:ext cx="2400300" cy="990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2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5EB328-B84E-476F-AEFA-1C7949BA8383}"/>
              </a:ext>
            </a:extLst>
          </p:cNvPr>
          <p:cNvSpPr>
            <a:spLocks noGrp="1"/>
          </p:cNvSpPr>
          <p:nvPr>
            <p:ph idx="1"/>
          </p:nvPr>
        </p:nvSpPr>
        <p:spPr>
          <a:xfrm>
            <a:off x="990600" y="652463"/>
            <a:ext cx="3124200" cy="4339907"/>
          </a:xfrm>
        </p:spPr>
        <p:txBody>
          <a:bodyPr>
            <a:normAutofit/>
          </a:bodyPr>
          <a:lstStyle/>
          <a:p>
            <a:pPr marL="0" indent="0">
              <a:buNone/>
            </a:pPr>
            <a:r>
              <a:rPr lang="en-IN" sz="2000" b="1" u="sng" dirty="0"/>
              <a:t>POLYMORPHISM</a:t>
            </a:r>
            <a:r>
              <a:rPr lang="en-IN" sz="2000" b="1" dirty="0"/>
              <a:t> :</a:t>
            </a:r>
          </a:p>
          <a:p>
            <a:pPr>
              <a:buFont typeface="Wingdings" panose="05000000000000000000" pitchFamily="2" charset="2"/>
              <a:buChar char="Ø"/>
            </a:pPr>
            <a:r>
              <a:rPr lang="en-US" sz="1800" dirty="0"/>
              <a:t>Polymorphism is one of the core concepts of object-oriented programming (OOP) and describes situations in which something occurs in several different forms. In computer science, it describes the concept that you can access objects of different types through the same interface</a:t>
            </a:r>
            <a:r>
              <a:rPr lang="en-IN" sz="1800" dirty="0"/>
              <a:t>.</a:t>
            </a:r>
          </a:p>
        </p:txBody>
      </p:sp>
      <p:pic>
        <p:nvPicPr>
          <p:cNvPr id="5" name="Picture 4">
            <a:extLst>
              <a:ext uri="{FF2B5EF4-FFF2-40B4-BE49-F238E27FC236}">
                <a16:creationId xmlns:a16="http://schemas.microsoft.com/office/drawing/2014/main" id="{801F5E23-5738-42C8-9CA5-56A46DEA0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652463"/>
            <a:ext cx="2982978" cy="1862137"/>
          </a:xfrm>
          <a:prstGeom prst="rect">
            <a:avLst/>
          </a:prstGeom>
          <a:ln>
            <a:noFill/>
          </a:ln>
          <a:effectLst>
            <a:softEdge rad="112500"/>
          </a:effectLst>
        </p:spPr>
      </p:pic>
      <p:pic>
        <p:nvPicPr>
          <p:cNvPr id="7" name="Picture 6">
            <a:extLst>
              <a:ext uri="{FF2B5EF4-FFF2-40B4-BE49-F238E27FC236}">
                <a16:creationId xmlns:a16="http://schemas.microsoft.com/office/drawing/2014/main" id="{A262EE43-683C-42E2-9B0D-1549A4A03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124200"/>
            <a:ext cx="3429000" cy="2020570"/>
          </a:xfrm>
          <a:prstGeom prst="rect">
            <a:avLst/>
          </a:prstGeom>
          <a:ln>
            <a:noFill/>
          </a:ln>
          <a:effectLst>
            <a:softEdge rad="112500"/>
          </a:effectLst>
        </p:spPr>
      </p:pic>
    </p:spTree>
    <p:extLst>
      <p:ext uri="{BB962C8B-B14F-4D97-AF65-F5344CB8AC3E}">
        <p14:creationId xmlns:p14="http://schemas.microsoft.com/office/powerpoint/2010/main" val="2707638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E23AA5-6505-4A1C-A7A0-8073FB322BAB}"/>
              </a:ext>
            </a:extLst>
          </p:cNvPr>
          <p:cNvSpPr>
            <a:spLocks noGrp="1"/>
          </p:cNvSpPr>
          <p:nvPr>
            <p:ph idx="1"/>
          </p:nvPr>
        </p:nvSpPr>
        <p:spPr>
          <a:xfrm>
            <a:off x="1066800" y="609600"/>
            <a:ext cx="2438400" cy="4291331"/>
          </a:xfrm>
        </p:spPr>
        <p:txBody>
          <a:bodyPr>
            <a:normAutofit fontScale="85000" lnSpcReduction="10000"/>
          </a:bodyPr>
          <a:lstStyle/>
          <a:p>
            <a:pPr marL="0" indent="0">
              <a:buNone/>
            </a:pPr>
            <a:r>
              <a:rPr lang="en-IN" sz="2000" b="1" u="sng" dirty="0"/>
              <a:t>ENCAPSULATION </a:t>
            </a:r>
            <a:r>
              <a:rPr lang="en-IN" sz="2000" b="1" dirty="0"/>
              <a:t>:</a:t>
            </a:r>
          </a:p>
          <a:p>
            <a:pPr>
              <a:buFont typeface="Wingdings" panose="05000000000000000000" pitchFamily="2" charset="2"/>
              <a:buChar char="Ø"/>
            </a:pPr>
            <a:r>
              <a:rPr lang="en-US" sz="1800" dirty="0"/>
              <a:t>In object-oriented computer programming (OOP) languages, the notion of encapsulation (or OOP Encapsulation) refers to the bundling of data, along with the methods that operate on that data, into a single unit. Many programming languages use encapsulation frequently in the form of classes.</a:t>
            </a:r>
            <a:endParaRPr lang="en-IN" sz="1800" dirty="0"/>
          </a:p>
          <a:p>
            <a:pPr marL="0" indent="0">
              <a:buNone/>
            </a:pPr>
            <a:endParaRPr lang="en-IN" sz="2000" b="1" dirty="0"/>
          </a:p>
        </p:txBody>
      </p:sp>
      <p:pic>
        <p:nvPicPr>
          <p:cNvPr id="5" name="Picture 4">
            <a:extLst>
              <a:ext uri="{FF2B5EF4-FFF2-40B4-BE49-F238E27FC236}">
                <a16:creationId xmlns:a16="http://schemas.microsoft.com/office/drawing/2014/main" id="{F56246EF-78AB-47DB-8277-FF41B199E8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3357" y="2873759"/>
            <a:ext cx="3306817" cy="1860085"/>
          </a:xfrm>
          <a:prstGeom prst="rect">
            <a:avLst/>
          </a:prstGeom>
          <a:ln>
            <a:noFill/>
          </a:ln>
          <a:effectLst>
            <a:softEdge rad="112500"/>
          </a:effectLst>
        </p:spPr>
      </p:pic>
      <p:pic>
        <p:nvPicPr>
          <p:cNvPr id="11" name="Picture 10">
            <a:extLst>
              <a:ext uri="{FF2B5EF4-FFF2-40B4-BE49-F238E27FC236}">
                <a16:creationId xmlns:a16="http://schemas.microsoft.com/office/drawing/2014/main" id="{425BA805-FDEF-4138-8C30-261838C89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7297" y="898142"/>
            <a:ext cx="3048000" cy="1714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966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95400" y="685799"/>
            <a:ext cx="6248400" cy="1446550"/>
          </a:xfrm>
          <a:prstGeom prst="rect">
            <a:avLst/>
          </a:prstGeom>
          <a:ln>
            <a:noFill/>
          </a:ln>
        </p:spPr>
        <p:style>
          <a:lnRef idx="1">
            <a:schemeClr val="accent1"/>
          </a:lnRef>
          <a:fillRef idx="0">
            <a:schemeClr val="accent1"/>
          </a:fillRef>
          <a:effectRef idx="0">
            <a:schemeClr val="accent1"/>
          </a:effectRef>
          <a:fontRef idx="minor">
            <a:schemeClr val="tx1"/>
          </a:fontRef>
        </p:style>
        <p:txBody>
          <a:bodyPr wrap="square" lIns="91440" tIns="45720" rIns="91440" bIns="45720">
            <a:spAutoFit/>
          </a:bodyPr>
          <a:lstStyle/>
          <a:p>
            <a:pPr algn="ctr"/>
            <a:r>
              <a:rPr lang="en-US" sz="4400" b="1" dirty="0">
                <a:ln w="10541" cmpd="sng">
                  <a:solidFill>
                    <a:srgbClr val="7D7D7D">
                      <a:tint val="100000"/>
                      <a:shade val="100000"/>
                      <a:satMod val="110000"/>
                    </a:srgbClr>
                  </a:solidFill>
                  <a:prstDash val="solid"/>
                </a:ln>
              </a:rPr>
              <a:t>WHAT IS </a:t>
            </a:r>
          </a:p>
          <a:p>
            <a:pPr algn="ctr"/>
            <a:r>
              <a:rPr lang="en-US" sz="4400" b="1" dirty="0">
                <a:ln w="10541" cmpd="sng">
                  <a:solidFill>
                    <a:srgbClr val="7D7D7D">
                      <a:tint val="100000"/>
                      <a:shade val="100000"/>
                      <a:satMod val="110000"/>
                    </a:srgbClr>
                  </a:solidFill>
                  <a:prstDash val="solid"/>
                </a:ln>
              </a:rPr>
              <a:t>M.L ?</a:t>
            </a:r>
            <a:endParaRPr lang="en-US" sz="4400" b="1" cap="none" spc="0" dirty="0">
              <a:ln w="10541" cmpd="sng">
                <a:solidFill>
                  <a:srgbClr val="7D7D7D">
                    <a:tint val="100000"/>
                    <a:shade val="100000"/>
                    <a:satMod val="110000"/>
                  </a:srgbClr>
                </a:solidFill>
                <a:prstDash val="solid"/>
              </a:ln>
              <a:effectLst/>
            </a:endParaRPr>
          </a:p>
        </p:txBody>
      </p:sp>
      <p:pic>
        <p:nvPicPr>
          <p:cNvPr id="2050" name="Picture 2" descr="C:\Users\Taj\AppData\Local\Microsoft\Windows\INetCache\IE\MA426GL5\machinelearning[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685799"/>
            <a:ext cx="1981200" cy="1276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5"/>
          <p:cNvSpPr>
            <a:spLocks noGrp="1"/>
          </p:cNvSpPr>
          <p:nvPr>
            <p:ph idx="1"/>
          </p:nvPr>
        </p:nvSpPr>
        <p:spPr>
          <a:xfrm>
            <a:off x="685800" y="2689323"/>
            <a:ext cx="8153400" cy="2568477"/>
          </a:xfrm>
          <a:noFill/>
          <a:ln>
            <a:noFill/>
          </a:ln>
        </p:spPr>
        <p:txBody>
          <a:bodyPr>
            <a:normAutofit fontScale="92500" lnSpcReduction="10000"/>
          </a:bodyPr>
          <a:lstStyle/>
          <a:p>
            <a:pPr>
              <a:buFont typeface="Wingdings" panose="05000000000000000000" pitchFamily="2" charset="2"/>
              <a:buChar char="Ø"/>
            </a:pPr>
            <a:r>
              <a:rPr lang="en-US" sz="2000" dirty="0"/>
              <a:t>A branch of </a:t>
            </a:r>
            <a:r>
              <a:rPr lang="en-US" sz="2000" b="1" dirty="0"/>
              <a:t>Artificial Intelligence </a:t>
            </a:r>
            <a:r>
              <a:rPr lang="en-US" sz="2000" dirty="0"/>
              <a:t>, concerned with the design and development of algorithms that allow computers to evolve behaviors based on empirical data.</a:t>
            </a:r>
          </a:p>
          <a:p>
            <a:pPr>
              <a:buFont typeface="Wingdings" panose="05000000000000000000" pitchFamily="2" charset="2"/>
              <a:buChar char="Ø"/>
            </a:pPr>
            <a:r>
              <a:rPr lang="en-US" sz="2000" dirty="0"/>
              <a:t>As intelligence requires knowledge , it is necessary for the computers to acquire knowledge.</a:t>
            </a:r>
          </a:p>
          <a:p>
            <a:pPr>
              <a:buFont typeface="Wingdings" panose="05000000000000000000" pitchFamily="2" charset="2"/>
              <a:buChar char="Ø"/>
            </a:pPr>
            <a:r>
              <a:rPr lang="en-US" sz="2000" b="1" dirty="0"/>
              <a:t>Machine Learning </a:t>
            </a:r>
            <a:r>
              <a:rPr lang="en-US" sz="2000" dirty="0"/>
              <a:t>is the field of computer science that uses statistical techniques to give computer systems the ability to learn with Data, without being explicitly programmed.</a:t>
            </a:r>
          </a:p>
        </p:txBody>
      </p:sp>
      <p:cxnSp>
        <p:nvCxnSpPr>
          <p:cNvPr id="8" name="Straight Connector 7"/>
          <p:cNvCxnSpPr/>
          <p:nvPr/>
        </p:nvCxnSpPr>
        <p:spPr>
          <a:xfrm>
            <a:off x="0" y="25908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Diagram 1">
            <a:extLst>
              <a:ext uri="{FF2B5EF4-FFF2-40B4-BE49-F238E27FC236}">
                <a16:creationId xmlns:a16="http://schemas.microsoft.com/office/drawing/2014/main" id="{41C1B9E2-5B80-6D2E-81F1-72F3DCBEAD57}"/>
              </a:ext>
            </a:extLst>
          </p:cNvPr>
          <p:cNvGraphicFramePr/>
          <p:nvPr>
            <p:extLst>
              <p:ext uri="{D42A27DB-BD31-4B8C-83A1-F6EECF244321}">
                <p14:modId xmlns:p14="http://schemas.microsoft.com/office/powerpoint/2010/main" val="86726473"/>
              </p:ext>
            </p:extLst>
          </p:nvPr>
        </p:nvGraphicFramePr>
        <p:xfrm>
          <a:off x="685800" y="587277"/>
          <a:ext cx="2743200" cy="1545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6382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D45908-8D3A-4B0A-B5C3-59B2E584A4E8}"/>
              </a:ext>
            </a:extLst>
          </p:cNvPr>
          <p:cNvSpPr>
            <a:spLocks noGrp="1"/>
          </p:cNvSpPr>
          <p:nvPr>
            <p:ph idx="1"/>
          </p:nvPr>
        </p:nvSpPr>
        <p:spPr>
          <a:xfrm>
            <a:off x="762000" y="1295399"/>
            <a:ext cx="7924800" cy="3605531"/>
          </a:xfrm>
        </p:spPr>
        <p:txBody>
          <a:bodyPr>
            <a:normAutofit lnSpcReduction="10000"/>
          </a:bodyPr>
          <a:lstStyle/>
          <a:p>
            <a:pPr marL="0" indent="0">
              <a:buNone/>
            </a:pPr>
            <a:r>
              <a:rPr lang="en-US" sz="1800" dirty="0" err="1"/>
              <a:t>Colaboratory</a:t>
            </a:r>
            <a:r>
              <a:rPr lang="en-US" sz="1800" dirty="0"/>
              <a:t> , or “ </a:t>
            </a:r>
            <a:r>
              <a:rPr lang="en-US" sz="1800" dirty="0" err="1"/>
              <a:t>Colab</a:t>
            </a:r>
            <a:r>
              <a:rPr lang="en-US" sz="1800" dirty="0"/>
              <a:t> ” for short, is a product from Google Research. It allows anybody to write and execute arbitrary python code through the browser, and is especially well suited to machine learning, data analysis and education.</a:t>
            </a:r>
          </a:p>
          <a:p>
            <a:pPr marL="0" indent="0">
              <a:buNone/>
            </a:pPr>
            <a:r>
              <a:rPr lang="en-IN" sz="2400" b="1" u="sng" dirty="0"/>
              <a:t>ITS USES </a:t>
            </a:r>
            <a:r>
              <a:rPr lang="en-IN" sz="2400" b="1" dirty="0"/>
              <a:t>: </a:t>
            </a:r>
          </a:p>
          <a:p>
            <a:pPr marL="0" indent="0">
              <a:buNone/>
            </a:pPr>
            <a:r>
              <a:rPr lang="en-US" sz="1800" dirty="0"/>
              <a:t>1) Sharing. You can share your Google </a:t>
            </a:r>
            <a:r>
              <a:rPr lang="en-US" sz="1800" dirty="0" err="1"/>
              <a:t>Colab</a:t>
            </a:r>
            <a:r>
              <a:rPr lang="en-US" sz="1800" dirty="0"/>
              <a:t> notebooks very easily. </a:t>
            </a:r>
          </a:p>
          <a:p>
            <a:pPr marL="0" indent="0">
              <a:buNone/>
            </a:pPr>
            <a:r>
              <a:rPr lang="en-US" sz="1800" dirty="0"/>
              <a:t>2) Versioning. You can save your notebook to </a:t>
            </a:r>
            <a:r>
              <a:rPr lang="en-US" sz="1800" dirty="0" err="1"/>
              <a:t>Github</a:t>
            </a:r>
            <a:r>
              <a:rPr lang="en-US" sz="1800" dirty="0"/>
              <a:t> with just one simple click on a button. </a:t>
            </a:r>
          </a:p>
          <a:p>
            <a:pPr marL="0" indent="0">
              <a:buNone/>
            </a:pPr>
            <a:r>
              <a:rPr lang="en-US" sz="1800" dirty="0"/>
              <a:t>3) Code snippet.</a:t>
            </a:r>
          </a:p>
          <a:p>
            <a:pPr marL="0" indent="0">
              <a:buNone/>
            </a:pPr>
            <a:r>
              <a:rPr lang="en-US" sz="1800" dirty="0"/>
              <a:t>4) Forms for non-technical users.</a:t>
            </a:r>
            <a:r>
              <a:rPr lang="en-US" sz="2400" b="1" dirty="0"/>
              <a:t> </a:t>
            </a:r>
            <a:endParaRPr lang="en-IN" sz="2400" b="1" dirty="0"/>
          </a:p>
        </p:txBody>
      </p:sp>
      <p:sp>
        <p:nvSpPr>
          <p:cNvPr id="7" name="Rectangle 6">
            <a:extLst>
              <a:ext uri="{FF2B5EF4-FFF2-40B4-BE49-F238E27FC236}">
                <a16:creationId xmlns:a16="http://schemas.microsoft.com/office/drawing/2014/main" id="{956E702C-A3E0-431A-B4EB-FD6123337DCC}"/>
              </a:ext>
            </a:extLst>
          </p:cNvPr>
          <p:cNvSpPr/>
          <p:nvPr/>
        </p:nvSpPr>
        <p:spPr>
          <a:xfrm>
            <a:off x="762000" y="341410"/>
            <a:ext cx="4114800" cy="769441"/>
          </a:xfrm>
          <a:prstGeom prst="rect">
            <a:avLst/>
          </a:prstGeom>
          <a:noFill/>
        </p:spPr>
        <p:txBody>
          <a:bodyPr wrap="square" lIns="91440" tIns="45720" rIns="91440" bIns="45720">
            <a:spAutoFit/>
          </a:bodyPr>
          <a:lstStyle/>
          <a:p>
            <a:pPr algn="ctr"/>
            <a:r>
              <a:rPr lang="en-US" sz="4400" b="1" cap="none" spc="0" dirty="0">
                <a:ln w="0"/>
                <a:solidFill>
                  <a:schemeClr val="tx1"/>
                </a:solidFill>
                <a:effectLst>
                  <a:outerShdw blurRad="38100" dist="19050" dir="2700000" algn="tl" rotWithShape="0">
                    <a:schemeClr val="dk1">
                      <a:alpha val="40000"/>
                    </a:schemeClr>
                  </a:outerShdw>
                </a:effectLst>
              </a:rPr>
              <a:t>GOOGLE COLAB</a:t>
            </a:r>
          </a:p>
        </p:txBody>
      </p:sp>
      <p:pic>
        <p:nvPicPr>
          <p:cNvPr id="9" name="Picture 8">
            <a:extLst>
              <a:ext uri="{FF2B5EF4-FFF2-40B4-BE49-F238E27FC236}">
                <a16:creationId xmlns:a16="http://schemas.microsoft.com/office/drawing/2014/main" id="{E759974B-6757-4AAC-B51C-E0AE318999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212834"/>
            <a:ext cx="2417884" cy="995065"/>
          </a:xfrm>
          <a:prstGeom prst="rect">
            <a:avLst/>
          </a:prstGeom>
          <a:ln>
            <a:noFill/>
          </a:ln>
          <a:effectLst>
            <a:softEdge rad="112500"/>
          </a:effectLst>
        </p:spPr>
      </p:pic>
      <p:pic>
        <p:nvPicPr>
          <p:cNvPr id="11" name="Picture 10">
            <a:extLst>
              <a:ext uri="{FF2B5EF4-FFF2-40B4-BE49-F238E27FC236}">
                <a16:creationId xmlns:a16="http://schemas.microsoft.com/office/drawing/2014/main" id="{1E423B84-CB78-401D-8ABF-F3C2336EC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3776892"/>
            <a:ext cx="2095499" cy="1483331"/>
          </a:xfrm>
          <a:prstGeom prst="rect">
            <a:avLst/>
          </a:prstGeom>
          <a:ln>
            <a:noFill/>
          </a:ln>
          <a:effectLst>
            <a:softEdge rad="112500"/>
          </a:effectLst>
        </p:spPr>
      </p:pic>
      <p:pic>
        <p:nvPicPr>
          <p:cNvPr id="17" name="Picture 16">
            <a:extLst>
              <a:ext uri="{FF2B5EF4-FFF2-40B4-BE49-F238E27FC236}">
                <a16:creationId xmlns:a16="http://schemas.microsoft.com/office/drawing/2014/main" id="{11362ACD-035A-4D61-A193-F8F8F68FA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443" y="3857454"/>
            <a:ext cx="1943256" cy="1322206"/>
          </a:xfrm>
          <a:prstGeom prst="rect">
            <a:avLst/>
          </a:prstGeom>
          <a:ln>
            <a:noFill/>
          </a:ln>
          <a:effectLst>
            <a:softEdge rad="112500"/>
          </a:effectLst>
        </p:spPr>
      </p:pic>
    </p:spTree>
    <p:extLst>
      <p:ext uri="{BB962C8B-B14F-4D97-AF65-F5344CB8AC3E}">
        <p14:creationId xmlns:p14="http://schemas.microsoft.com/office/powerpoint/2010/main" val="2188767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F6499-3598-48EF-AA88-051F6117714B}"/>
              </a:ext>
            </a:extLst>
          </p:cNvPr>
          <p:cNvSpPr>
            <a:spLocks noGrp="1"/>
          </p:cNvSpPr>
          <p:nvPr>
            <p:ph idx="1"/>
          </p:nvPr>
        </p:nvSpPr>
        <p:spPr>
          <a:xfrm>
            <a:off x="914400" y="609600"/>
            <a:ext cx="8077200" cy="1905054"/>
          </a:xfrm>
        </p:spPr>
        <p:txBody>
          <a:bodyPr/>
          <a:lstStyle/>
          <a:p>
            <a:pPr marL="0" indent="0">
              <a:buNone/>
            </a:pPr>
            <a:r>
              <a:rPr lang="en-US" sz="2800" b="1" dirty="0"/>
              <a:t>MACHINE LEARNING WITH MATHS:</a:t>
            </a:r>
          </a:p>
          <a:p>
            <a:pPr marL="0" indent="0">
              <a:buNone/>
            </a:pPr>
            <a:r>
              <a:rPr lang="en-US" sz="2400" b="1" u="sng" dirty="0"/>
              <a:t>FEATURE</a:t>
            </a:r>
            <a:r>
              <a:rPr lang="en-US" sz="2400" b="1" dirty="0"/>
              <a:t> -</a:t>
            </a:r>
          </a:p>
          <a:p>
            <a:pPr marL="0" indent="0">
              <a:buNone/>
            </a:pPr>
            <a:r>
              <a:rPr lang="en-US" sz="1800" dirty="0"/>
              <a:t>A feature is an individual measurable property or characteristic of a phenomenon.</a:t>
            </a:r>
            <a:endParaRPr lang="en-IN" sz="1800" dirty="0"/>
          </a:p>
        </p:txBody>
      </p:sp>
      <p:pic>
        <p:nvPicPr>
          <p:cNvPr id="5" name="Picture 4">
            <a:extLst>
              <a:ext uri="{FF2B5EF4-FFF2-40B4-BE49-F238E27FC236}">
                <a16:creationId xmlns:a16="http://schemas.microsoft.com/office/drawing/2014/main" id="{21FC5A09-45A6-4B2F-BF7B-8BDC02A1E1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4389" y="2275147"/>
            <a:ext cx="2200070" cy="1237539"/>
          </a:xfrm>
          <a:prstGeom prst="rect">
            <a:avLst/>
          </a:prstGeom>
          <a:ln>
            <a:noFill/>
          </a:ln>
          <a:effectLst>
            <a:softEdge rad="112500"/>
          </a:effectLst>
        </p:spPr>
      </p:pic>
      <p:pic>
        <p:nvPicPr>
          <p:cNvPr id="9" name="Picture 8">
            <a:extLst>
              <a:ext uri="{FF2B5EF4-FFF2-40B4-BE49-F238E27FC236}">
                <a16:creationId xmlns:a16="http://schemas.microsoft.com/office/drawing/2014/main" id="{F2D42F33-C6FB-469D-8EDA-AD8E508A49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1194" y="2291454"/>
            <a:ext cx="3121152" cy="1665547"/>
          </a:xfrm>
          <a:prstGeom prst="rect">
            <a:avLst/>
          </a:prstGeom>
          <a:ln>
            <a:noFill/>
          </a:ln>
          <a:effectLst>
            <a:softEdge rad="112500"/>
          </a:effectLst>
        </p:spPr>
      </p:pic>
      <p:pic>
        <p:nvPicPr>
          <p:cNvPr id="11" name="Graphic 10">
            <a:extLst>
              <a:ext uri="{FF2B5EF4-FFF2-40B4-BE49-F238E27FC236}">
                <a16:creationId xmlns:a16="http://schemas.microsoft.com/office/drawing/2014/main" id="{67A55747-EA6A-4B3E-9548-F2468DC8947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5356" y="3733800"/>
            <a:ext cx="3049052" cy="1418897"/>
          </a:xfrm>
          <a:prstGeom prst="rect">
            <a:avLst/>
          </a:prstGeom>
        </p:spPr>
      </p:pic>
      <p:graphicFrame>
        <p:nvGraphicFramePr>
          <p:cNvPr id="2" name="Diagram 1">
            <a:extLst>
              <a:ext uri="{FF2B5EF4-FFF2-40B4-BE49-F238E27FC236}">
                <a16:creationId xmlns:a16="http://schemas.microsoft.com/office/drawing/2014/main" id="{97006DE8-F473-9C3C-9FAA-7B5BC7A991FC}"/>
              </a:ext>
            </a:extLst>
          </p:cNvPr>
          <p:cNvGraphicFramePr/>
          <p:nvPr>
            <p:extLst>
              <p:ext uri="{D42A27DB-BD31-4B8C-83A1-F6EECF244321}">
                <p14:modId xmlns:p14="http://schemas.microsoft.com/office/powerpoint/2010/main" val="2972240707"/>
              </p:ext>
            </p:extLst>
          </p:nvPr>
        </p:nvGraphicFramePr>
        <p:xfrm>
          <a:off x="7086600" y="609600"/>
          <a:ext cx="1981200" cy="16655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4" name="Diagram 3">
            <a:extLst>
              <a:ext uri="{FF2B5EF4-FFF2-40B4-BE49-F238E27FC236}">
                <a16:creationId xmlns:a16="http://schemas.microsoft.com/office/drawing/2014/main" id="{14E3727C-7406-5253-A3F2-1354B283B298}"/>
              </a:ext>
            </a:extLst>
          </p:cNvPr>
          <p:cNvGraphicFramePr/>
          <p:nvPr>
            <p:extLst>
              <p:ext uri="{D42A27DB-BD31-4B8C-83A1-F6EECF244321}">
                <p14:modId xmlns:p14="http://schemas.microsoft.com/office/powerpoint/2010/main" val="1421860379"/>
              </p:ext>
            </p:extLst>
          </p:nvPr>
        </p:nvGraphicFramePr>
        <p:xfrm>
          <a:off x="0" y="4572000"/>
          <a:ext cx="1341217" cy="8382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554536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658C9-1A2F-4C49-AFA4-8E2383492A06}"/>
              </a:ext>
            </a:extLst>
          </p:cNvPr>
          <p:cNvSpPr>
            <a:spLocks noGrp="1"/>
          </p:cNvSpPr>
          <p:nvPr>
            <p:ph idx="1"/>
          </p:nvPr>
        </p:nvSpPr>
        <p:spPr>
          <a:xfrm>
            <a:off x="762000" y="444469"/>
            <a:ext cx="8229600" cy="1768366"/>
          </a:xfrm>
        </p:spPr>
        <p:txBody>
          <a:bodyPr>
            <a:normAutofit/>
          </a:bodyPr>
          <a:lstStyle/>
          <a:p>
            <a:pPr marL="0" indent="0">
              <a:buNone/>
            </a:pPr>
            <a:r>
              <a:rPr lang="en-US" sz="3200" b="1" u="sng" dirty="0"/>
              <a:t>LABEL</a:t>
            </a:r>
            <a:r>
              <a:rPr lang="en-US" sz="3200" b="1" dirty="0"/>
              <a:t> –</a:t>
            </a:r>
          </a:p>
          <a:p>
            <a:pPr marL="0" indent="0">
              <a:buNone/>
            </a:pPr>
            <a:r>
              <a:rPr lang="en-US" sz="1800" dirty="0"/>
              <a:t>In machine learning, data labeling is the process of identifying raw data (images, text files, videos, etc.) and adding one or more meaningful and informative labels to provide context so that a machine learning model can learn from it.</a:t>
            </a:r>
            <a:endParaRPr lang="en-IN" sz="1800" dirty="0"/>
          </a:p>
        </p:txBody>
      </p:sp>
      <p:pic>
        <p:nvPicPr>
          <p:cNvPr id="5" name="Picture 4">
            <a:extLst>
              <a:ext uri="{FF2B5EF4-FFF2-40B4-BE49-F238E27FC236}">
                <a16:creationId xmlns:a16="http://schemas.microsoft.com/office/drawing/2014/main" id="{2E9D1968-F2E3-4809-8654-707083EFB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2950778"/>
            <a:ext cx="3647438" cy="2104291"/>
          </a:xfrm>
          <a:prstGeom prst="rect">
            <a:avLst/>
          </a:prstGeom>
        </p:spPr>
      </p:pic>
      <p:pic>
        <p:nvPicPr>
          <p:cNvPr id="7" name="Picture 6">
            <a:extLst>
              <a:ext uri="{FF2B5EF4-FFF2-40B4-BE49-F238E27FC236}">
                <a16:creationId xmlns:a16="http://schemas.microsoft.com/office/drawing/2014/main" id="{2D3828F1-288B-4F9F-B7D6-94AF10472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2" y="2252045"/>
            <a:ext cx="4286250" cy="1066800"/>
          </a:xfrm>
          <a:prstGeom prst="rect">
            <a:avLst/>
          </a:prstGeom>
          <a:ln>
            <a:noFill/>
          </a:ln>
          <a:effectLst>
            <a:softEdge rad="112500"/>
          </a:effectLst>
        </p:spPr>
      </p:pic>
      <p:graphicFrame>
        <p:nvGraphicFramePr>
          <p:cNvPr id="4" name="Diagram 3">
            <a:extLst>
              <a:ext uri="{FF2B5EF4-FFF2-40B4-BE49-F238E27FC236}">
                <a16:creationId xmlns:a16="http://schemas.microsoft.com/office/drawing/2014/main" id="{8DB3FF4A-887C-CD85-559B-C35D3FB461E5}"/>
              </a:ext>
            </a:extLst>
          </p:cNvPr>
          <p:cNvGraphicFramePr/>
          <p:nvPr>
            <p:extLst>
              <p:ext uri="{D42A27DB-BD31-4B8C-83A1-F6EECF244321}">
                <p14:modId xmlns:p14="http://schemas.microsoft.com/office/powerpoint/2010/main" val="438448981"/>
              </p:ext>
            </p:extLst>
          </p:nvPr>
        </p:nvGraphicFramePr>
        <p:xfrm>
          <a:off x="7924800" y="76201"/>
          <a:ext cx="969698" cy="3871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Diagram 1">
            <a:extLst>
              <a:ext uri="{FF2B5EF4-FFF2-40B4-BE49-F238E27FC236}">
                <a16:creationId xmlns:a16="http://schemas.microsoft.com/office/drawing/2014/main" id="{C6750957-79D2-1F01-CB7D-F0D83533FB5B}"/>
              </a:ext>
            </a:extLst>
          </p:cNvPr>
          <p:cNvGraphicFramePr/>
          <p:nvPr>
            <p:extLst>
              <p:ext uri="{D42A27DB-BD31-4B8C-83A1-F6EECF244321}">
                <p14:modId xmlns:p14="http://schemas.microsoft.com/office/powerpoint/2010/main" val="1487583890"/>
              </p:ext>
            </p:extLst>
          </p:nvPr>
        </p:nvGraphicFramePr>
        <p:xfrm>
          <a:off x="76200" y="4343400"/>
          <a:ext cx="1602052" cy="1066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63157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A9AB7-5899-4352-9308-35CABB02711A}"/>
              </a:ext>
            </a:extLst>
          </p:cNvPr>
          <p:cNvSpPr>
            <a:spLocks noGrp="1"/>
          </p:cNvSpPr>
          <p:nvPr>
            <p:ph idx="1"/>
          </p:nvPr>
        </p:nvSpPr>
        <p:spPr>
          <a:xfrm>
            <a:off x="990600" y="457200"/>
            <a:ext cx="7696200" cy="1676401"/>
          </a:xfrm>
        </p:spPr>
        <p:txBody>
          <a:bodyPr>
            <a:normAutofit lnSpcReduction="10000"/>
          </a:bodyPr>
          <a:lstStyle/>
          <a:p>
            <a:pPr marL="0" indent="0">
              <a:buNone/>
            </a:pPr>
            <a:r>
              <a:rPr lang="en-US" sz="3200" b="1" u="sng" dirty="0"/>
              <a:t>MODEL</a:t>
            </a:r>
            <a:r>
              <a:rPr lang="en-US" sz="3200" b="1" dirty="0"/>
              <a:t> –</a:t>
            </a:r>
          </a:p>
          <a:p>
            <a:pPr marL="0" indent="0">
              <a:buNone/>
            </a:pPr>
            <a:r>
              <a:rPr lang="en-US" sz="1800" dirty="0"/>
              <a:t>A machine learning model is a file that has been trained to recognize certain types of patterns. You train a model over a set of data, providing it an algorithm that it can use to reason over and learn from those data.</a:t>
            </a:r>
          </a:p>
          <a:p>
            <a:pPr marL="0" indent="0">
              <a:buNone/>
            </a:pPr>
            <a:endParaRPr lang="en-IN" sz="1800" dirty="0"/>
          </a:p>
        </p:txBody>
      </p:sp>
      <p:pic>
        <p:nvPicPr>
          <p:cNvPr id="5" name="Picture 4">
            <a:extLst>
              <a:ext uri="{FF2B5EF4-FFF2-40B4-BE49-F238E27FC236}">
                <a16:creationId xmlns:a16="http://schemas.microsoft.com/office/drawing/2014/main" id="{98A36E96-B66C-4F53-A339-96B13A31D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86000"/>
            <a:ext cx="2848329" cy="1676401"/>
          </a:xfrm>
          <a:prstGeom prst="rect">
            <a:avLst/>
          </a:prstGeom>
        </p:spPr>
      </p:pic>
      <p:pic>
        <p:nvPicPr>
          <p:cNvPr id="7" name="Picture 6">
            <a:extLst>
              <a:ext uri="{FF2B5EF4-FFF2-40B4-BE49-F238E27FC236}">
                <a16:creationId xmlns:a16="http://schemas.microsoft.com/office/drawing/2014/main" id="{40C49C01-AFA2-445E-B0C7-DD83042ED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2729316"/>
            <a:ext cx="2777372" cy="2278267"/>
          </a:xfrm>
          <a:prstGeom prst="rect">
            <a:avLst/>
          </a:prstGeom>
        </p:spPr>
      </p:pic>
      <p:pic>
        <p:nvPicPr>
          <p:cNvPr id="17410" name="Picture 2" descr="What's Next For Deep Learning?">
            <a:extLst>
              <a:ext uri="{FF2B5EF4-FFF2-40B4-BE49-F238E27FC236}">
                <a16:creationId xmlns:a16="http://schemas.microsoft.com/office/drawing/2014/main" id="{D0637D58-5C7A-1043-2DF6-A18827D602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8787" y="155031"/>
            <a:ext cx="966916" cy="6837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412" name="Picture 4" descr="From Artificial Intelligence to Deep Learning">
            <a:extLst>
              <a:ext uri="{FF2B5EF4-FFF2-40B4-BE49-F238E27FC236}">
                <a16:creationId xmlns:a16="http://schemas.microsoft.com/office/drawing/2014/main" id="{C7935066-5B8B-EE70-1EB0-BA7469A031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168" y="4649409"/>
            <a:ext cx="1034978" cy="6427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89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5E403-C2C1-B117-CC06-5C1EB1A53980}"/>
              </a:ext>
            </a:extLst>
          </p:cNvPr>
          <p:cNvSpPr>
            <a:spLocks noGrp="1"/>
          </p:cNvSpPr>
          <p:nvPr>
            <p:ph idx="1"/>
          </p:nvPr>
        </p:nvSpPr>
        <p:spPr>
          <a:xfrm>
            <a:off x="2286000" y="1922975"/>
            <a:ext cx="4249340" cy="1201225"/>
          </a:xfrm>
        </p:spPr>
        <p:txBody>
          <a:bodyPr>
            <a:normAutofit fontScale="92500"/>
          </a:bodyPr>
          <a:lstStyle/>
          <a:p>
            <a:pPr marL="0" indent="0">
              <a:buNone/>
            </a:pPr>
            <a:r>
              <a:rPr lang="en-IN" sz="6000" b="1" dirty="0">
                <a:solidFill>
                  <a:schemeClr val="bg1"/>
                </a:solidFill>
                <a:effectLst>
                  <a:glow rad="38100">
                    <a:schemeClr val="bg1">
                      <a:lumMod val="50000"/>
                      <a:lumOff val="50000"/>
                      <a:alpha val="20000"/>
                    </a:schemeClr>
                  </a:glow>
                  <a:outerShdw blurRad="38100" dist="38100" dir="2700000" algn="tl">
                    <a:srgbClr val="000000">
                      <a:alpha val="43137"/>
                    </a:srgbClr>
                  </a:outerShdw>
                </a:effectLst>
                <a:latin typeface="Forte" panose="03060902040502070203" pitchFamily="66" charset="0"/>
              </a:rPr>
              <a:t>THANK YOU</a:t>
            </a:r>
          </a:p>
        </p:txBody>
      </p:sp>
      <p:graphicFrame>
        <p:nvGraphicFramePr>
          <p:cNvPr id="2" name="Diagram 1">
            <a:extLst>
              <a:ext uri="{FF2B5EF4-FFF2-40B4-BE49-F238E27FC236}">
                <a16:creationId xmlns:a16="http://schemas.microsoft.com/office/drawing/2014/main" id="{0A9B7595-C640-9C29-49CD-7CBEC21C0CF2}"/>
              </a:ext>
            </a:extLst>
          </p:cNvPr>
          <p:cNvGraphicFramePr/>
          <p:nvPr>
            <p:extLst>
              <p:ext uri="{D42A27DB-BD31-4B8C-83A1-F6EECF244321}">
                <p14:modId xmlns:p14="http://schemas.microsoft.com/office/powerpoint/2010/main" val="393814368"/>
              </p:ext>
            </p:extLst>
          </p:nvPr>
        </p:nvGraphicFramePr>
        <p:xfrm>
          <a:off x="4267200" y="833722"/>
          <a:ext cx="2897509" cy="1201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3935F1AB-2B11-CBFA-BDAB-8B7111D359D4}"/>
              </a:ext>
            </a:extLst>
          </p:cNvPr>
          <p:cNvGraphicFramePr/>
          <p:nvPr>
            <p:extLst>
              <p:ext uri="{D42A27DB-BD31-4B8C-83A1-F6EECF244321}">
                <p14:modId xmlns:p14="http://schemas.microsoft.com/office/powerpoint/2010/main" val="1104967112"/>
              </p:ext>
            </p:extLst>
          </p:nvPr>
        </p:nvGraphicFramePr>
        <p:xfrm>
          <a:off x="7230667" y="2034946"/>
          <a:ext cx="1296118" cy="10130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a:extLst>
              <a:ext uri="{FF2B5EF4-FFF2-40B4-BE49-F238E27FC236}">
                <a16:creationId xmlns:a16="http://schemas.microsoft.com/office/drawing/2014/main" id="{34513573-C8D0-EE38-D9D2-5662B3F4613A}"/>
              </a:ext>
            </a:extLst>
          </p:cNvPr>
          <p:cNvGraphicFramePr/>
          <p:nvPr>
            <p:extLst>
              <p:ext uri="{D42A27DB-BD31-4B8C-83A1-F6EECF244321}">
                <p14:modId xmlns:p14="http://schemas.microsoft.com/office/powerpoint/2010/main" val="1359336372"/>
              </p:ext>
            </p:extLst>
          </p:nvPr>
        </p:nvGraphicFramePr>
        <p:xfrm>
          <a:off x="5706667" y="2133601"/>
          <a:ext cx="2000251" cy="259080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6" name="Diagram 5">
            <a:extLst>
              <a:ext uri="{FF2B5EF4-FFF2-40B4-BE49-F238E27FC236}">
                <a16:creationId xmlns:a16="http://schemas.microsoft.com/office/drawing/2014/main" id="{FE8BF40D-DA37-A372-9E17-14F0D1CDE9BE}"/>
              </a:ext>
            </a:extLst>
          </p:cNvPr>
          <p:cNvGraphicFramePr/>
          <p:nvPr>
            <p:extLst>
              <p:ext uri="{D42A27DB-BD31-4B8C-83A1-F6EECF244321}">
                <p14:modId xmlns:p14="http://schemas.microsoft.com/office/powerpoint/2010/main" val="354913494"/>
              </p:ext>
            </p:extLst>
          </p:nvPr>
        </p:nvGraphicFramePr>
        <p:xfrm>
          <a:off x="1057274" y="2469932"/>
          <a:ext cx="2000250" cy="245745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7" name="AutoShape 6" descr="Artificial Intelligence Software Developer - Dot Com Development">
            <a:extLst>
              <a:ext uri="{FF2B5EF4-FFF2-40B4-BE49-F238E27FC236}">
                <a16:creationId xmlns:a16="http://schemas.microsoft.com/office/drawing/2014/main" id="{34B30788-068D-00C6-6162-10DD3D5B6D29}"/>
              </a:ext>
            </a:extLst>
          </p:cNvPr>
          <p:cNvSpPr>
            <a:spLocks noChangeAspect="1" noChangeArrowheads="1"/>
          </p:cNvSpPr>
          <p:nvPr/>
        </p:nvSpPr>
        <p:spPr bwMode="auto">
          <a:xfrm>
            <a:off x="4419600" y="2590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2" name="Diagram 11">
            <a:extLst>
              <a:ext uri="{FF2B5EF4-FFF2-40B4-BE49-F238E27FC236}">
                <a16:creationId xmlns:a16="http://schemas.microsoft.com/office/drawing/2014/main" id="{3102EC6F-9E0B-7C72-2FA2-052D3FD25E6A}"/>
              </a:ext>
            </a:extLst>
          </p:cNvPr>
          <p:cNvGraphicFramePr/>
          <p:nvPr>
            <p:extLst>
              <p:ext uri="{D42A27DB-BD31-4B8C-83A1-F6EECF244321}">
                <p14:modId xmlns:p14="http://schemas.microsoft.com/office/powerpoint/2010/main" val="1828008517"/>
              </p:ext>
            </p:extLst>
          </p:nvPr>
        </p:nvGraphicFramePr>
        <p:xfrm>
          <a:off x="381000" y="1602855"/>
          <a:ext cx="1676399" cy="144514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3" name="Diagram 12">
            <a:extLst>
              <a:ext uri="{FF2B5EF4-FFF2-40B4-BE49-F238E27FC236}">
                <a16:creationId xmlns:a16="http://schemas.microsoft.com/office/drawing/2014/main" id="{A1C0A660-15AD-4F3F-7813-4F0A84AA50DA}"/>
              </a:ext>
            </a:extLst>
          </p:cNvPr>
          <p:cNvGraphicFramePr/>
          <p:nvPr>
            <p:extLst>
              <p:ext uri="{D42A27DB-BD31-4B8C-83A1-F6EECF244321}">
                <p14:modId xmlns:p14="http://schemas.microsoft.com/office/powerpoint/2010/main" val="3981075744"/>
              </p:ext>
            </p:extLst>
          </p:nvPr>
        </p:nvGraphicFramePr>
        <p:xfrm>
          <a:off x="677464" y="76200"/>
          <a:ext cx="2522936" cy="20574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4139647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descr="C:\Users\Taj\AppData\Local\Microsoft\Windows\INetCache\IE\INB959JY\machine_learning_2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76400"/>
            <a:ext cx="6674550" cy="28927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914400" y="212835"/>
            <a:ext cx="7162799" cy="923330"/>
          </a:xfrm>
          <a:prstGeom prst="rect">
            <a:avLst/>
          </a:prstGeom>
          <a:noFill/>
        </p:spPr>
        <p:txBody>
          <a:bodyPr wrap="square" lIns="91440" tIns="45720" rIns="91440" bIns="45720">
            <a:spAutoFit/>
          </a:bodyPr>
          <a:lstStyle/>
          <a:p>
            <a:pPr algn="ctr"/>
            <a:r>
              <a:rPr lang="en-US" sz="5400" b="1" dirty="0">
                <a:ln w="17780" cmpd="sng">
                  <a:solidFill>
                    <a:srgbClr val="FFFFFF"/>
                  </a:solidFill>
                  <a:prstDash val="solid"/>
                  <a:miter lim="800000"/>
                </a:ln>
                <a:effectLst>
                  <a:outerShdw blurRad="50800" algn="tl" rotWithShape="0">
                    <a:srgbClr val="000000"/>
                  </a:outerShdw>
                </a:effectLst>
              </a:rPr>
              <a:t>MACHINE</a:t>
            </a:r>
            <a:r>
              <a:rPr lang="en-US" sz="5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r>
              <a:rPr lang="en-US" sz="5400" b="1" dirty="0">
                <a:ln w="17780" cmpd="sng">
                  <a:solidFill>
                    <a:srgbClr val="FFFFFF"/>
                  </a:solidFill>
                  <a:prstDash val="solid"/>
                  <a:miter lim="800000"/>
                </a:ln>
                <a:effectLst>
                  <a:outerShdw blurRad="50800" algn="tl" rotWithShape="0">
                    <a:srgbClr val="000000"/>
                  </a:outerShdw>
                </a:effectLst>
              </a:rPr>
              <a:t>LEARNING</a:t>
            </a:r>
            <a:endParaRPr lang="en-US" sz="5400" b="1" cap="none" spc="0" dirty="0">
              <a:ln w="17780" cmpd="sng">
                <a:solidFill>
                  <a:srgbClr val="FFFFFF"/>
                </a:solidFill>
                <a:prstDash val="solid"/>
                <a:miter lim="800000"/>
              </a:ln>
              <a:effectLst>
                <a:outerShdw blurRad="50800" algn="tl" rotWithShape="0">
                  <a:srgbClr val="000000"/>
                </a:outerShdw>
              </a:effectLst>
            </a:endParaRPr>
          </a:p>
        </p:txBody>
      </p:sp>
      <p:cxnSp>
        <p:nvCxnSpPr>
          <p:cNvPr id="6" name="Straight Connector 5"/>
          <p:cNvCxnSpPr/>
          <p:nvPr/>
        </p:nvCxnSpPr>
        <p:spPr>
          <a:xfrm>
            <a:off x="0" y="14478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543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Users\Taj\AppData\Local\Microsoft\Windows\INetCache\IE\MA426GL5\machine-learning-main-categorie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1447800"/>
            <a:ext cx="2286000" cy="3902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6" descr="A Quick Introduction to Supervised vs. Unsupervised Learning">
            <a:extLst>
              <a:ext uri="{FF2B5EF4-FFF2-40B4-BE49-F238E27FC236}">
                <a16:creationId xmlns:a16="http://schemas.microsoft.com/office/drawing/2014/main" id="{699CEE5F-DD8F-5170-BE94-37A33D79E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85800"/>
            <a:ext cx="5809801" cy="349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133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Users\Taj\AppData\Local\Microsoft\Windows\INetCache\IE\INB959JY\methods[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9856" y="771728"/>
            <a:ext cx="6072643" cy="39429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Artificial intelligence background creative image_picture free download  500964830_lovepik.com">
            <a:extLst>
              <a:ext uri="{FF2B5EF4-FFF2-40B4-BE49-F238E27FC236}">
                <a16:creationId xmlns:a16="http://schemas.microsoft.com/office/drawing/2014/main" id="{E58D1E34-7D2B-4756-8685-E5F91A186A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4713" y="4724401"/>
            <a:ext cx="1282425" cy="7619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65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0160"/>
            <a:ext cx="8229600" cy="3977639"/>
          </a:xfrm>
        </p:spPr>
        <p:txBody>
          <a:bodyPr>
            <a:normAutofit/>
          </a:bodyPr>
          <a:lstStyle/>
          <a:p>
            <a:pPr>
              <a:buFont typeface="Wingdings" panose="05000000000000000000" pitchFamily="2" charset="2"/>
              <a:buChar char="Ø"/>
            </a:pPr>
            <a:r>
              <a:rPr lang="en-US" sz="2000" b="1" dirty="0"/>
              <a:t>Supervised learning </a:t>
            </a:r>
            <a:r>
              <a:rPr lang="en-US" sz="2000" dirty="0"/>
              <a:t>is the machine learning task of inferring a function from labeled training data. The training data consist of a set of training examples .</a:t>
            </a:r>
          </a:p>
          <a:p>
            <a:pPr>
              <a:buFont typeface="Wingdings" panose="05000000000000000000" pitchFamily="2" charset="2"/>
              <a:buChar char="Ø"/>
            </a:pPr>
            <a:r>
              <a:rPr lang="en-US" sz="2000" dirty="0"/>
              <a:t>In supervised learning , each example is a pair consisting of an input object and a desired output value.</a:t>
            </a:r>
          </a:p>
          <a:p>
            <a:pPr>
              <a:buFont typeface="Wingdings" panose="05000000000000000000" pitchFamily="2" charset="2"/>
              <a:buChar char="Ø"/>
            </a:pPr>
            <a:r>
              <a:rPr lang="en-US" sz="2000" dirty="0"/>
              <a:t>Two Steps of Learning Process:</a:t>
            </a:r>
          </a:p>
          <a:p>
            <a:pPr>
              <a:buFont typeface="Wingdings" panose="05000000000000000000" pitchFamily="2" charset="2"/>
              <a:buChar char="Ø"/>
            </a:pPr>
            <a:r>
              <a:rPr lang="en-US" sz="2000" dirty="0"/>
              <a:t> </a:t>
            </a:r>
            <a:r>
              <a:rPr lang="en-US" sz="2000" b="1" dirty="0"/>
              <a:t>-</a:t>
            </a:r>
            <a:r>
              <a:rPr lang="en-US" sz="2000" dirty="0"/>
              <a:t> </a:t>
            </a:r>
            <a:r>
              <a:rPr lang="en-US" sz="2000" b="1" dirty="0"/>
              <a:t>Learning(training)</a:t>
            </a:r>
            <a:r>
              <a:rPr lang="en-US" sz="2000" dirty="0"/>
              <a:t> : Learn a model using the training data.</a:t>
            </a:r>
          </a:p>
          <a:p>
            <a:pPr>
              <a:buFont typeface="Wingdings" panose="05000000000000000000" pitchFamily="2" charset="2"/>
              <a:buChar char="Ø"/>
            </a:pPr>
            <a:r>
              <a:rPr lang="en-US" sz="2000" b="1" dirty="0"/>
              <a:t> - Testing </a:t>
            </a:r>
            <a:r>
              <a:rPr lang="en-US" sz="2000" dirty="0"/>
              <a:t>:Test the model using unseen test data to assess the model accuracy</a:t>
            </a:r>
          </a:p>
          <a:p>
            <a:pPr>
              <a:buFont typeface="Wingdings" panose="05000000000000000000" pitchFamily="2" charset="2"/>
              <a:buChar char="Ø"/>
            </a:pPr>
            <a:r>
              <a:rPr lang="en-US" sz="2000" dirty="0"/>
              <a:t> Accuracy = No. of correct classifications</a:t>
            </a:r>
          </a:p>
          <a:p>
            <a:pPr marL="0" indent="0">
              <a:buNone/>
            </a:pPr>
            <a:r>
              <a:rPr lang="en-US" sz="2000" dirty="0"/>
              <a:t>                          Total no of test cases</a:t>
            </a:r>
          </a:p>
        </p:txBody>
      </p:sp>
      <p:sp>
        <p:nvSpPr>
          <p:cNvPr id="4" name="Rectangle 3"/>
          <p:cNvSpPr/>
          <p:nvPr/>
        </p:nvSpPr>
        <p:spPr>
          <a:xfrm>
            <a:off x="304800" y="228600"/>
            <a:ext cx="8458200" cy="769441"/>
          </a:xfrm>
          <a:prstGeom prst="rect">
            <a:avLst/>
          </a:prstGeom>
          <a:noFill/>
        </p:spPr>
        <p:txBody>
          <a:bodyPr wrap="square" lIns="91440" tIns="45720" rIns="91440" bIns="45720">
            <a:spAutoFit/>
          </a:bodyPr>
          <a:lstStyle/>
          <a:p>
            <a:pPr algn="ctr"/>
            <a:r>
              <a:rPr lang="en-US" sz="4400" b="1" dirty="0">
                <a:ln w="17780" cmpd="sng">
                  <a:solidFill>
                    <a:schemeClr val="tx1">
                      <a:lumMod val="95000"/>
                      <a:lumOff val="5000"/>
                    </a:schemeClr>
                  </a:solidFill>
                  <a:prstDash val="solid"/>
                  <a:miter lim="800000"/>
                </a:ln>
                <a:effectLst>
                  <a:outerShdw blurRad="50800" algn="tl" rotWithShape="0">
                    <a:srgbClr val="000000"/>
                  </a:outerShdw>
                </a:effectLst>
              </a:rPr>
              <a:t>SUPERVISED</a:t>
            </a:r>
            <a:r>
              <a:rPr lang="en-US" sz="4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r>
              <a:rPr lang="en-US" sz="4400" b="1" dirty="0">
                <a:ln w="17780" cmpd="sng">
                  <a:solidFill>
                    <a:schemeClr val="tx1"/>
                  </a:solidFill>
                  <a:prstDash val="solid"/>
                  <a:miter lim="800000"/>
                </a:ln>
                <a:effectLst>
                  <a:outerShdw blurRad="50800" dist="38100" dir="18900000" algn="bl" rotWithShape="0">
                    <a:prstClr val="black">
                      <a:alpha val="40000"/>
                    </a:prstClr>
                  </a:outerShdw>
                </a:effectLst>
              </a:rPr>
              <a:t>LEARNING</a:t>
            </a:r>
            <a:endParaRPr lang="en-US" sz="4400" b="1" cap="none" spc="0" dirty="0">
              <a:ln w="17780" cmpd="sng">
                <a:solidFill>
                  <a:schemeClr val="tx1"/>
                </a:solidFill>
                <a:prstDash val="solid"/>
                <a:miter lim="800000"/>
              </a:ln>
              <a:effectLst>
                <a:outerShdw blurRad="50800" dist="38100" dir="18900000" algn="bl" rotWithShape="0">
                  <a:prstClr val="black">
                    <a:alpha val="40000"/>
                  </a:prstClr>
                </a:outerShdw>
              </a:effectLst>
            </a:endParaRPr>
          </a:p>
        </p:txBody>
      </p:sp>
      <p:cxnSp>
        <p:nvCxnSpPr>
          <p:cNvPr id="6" name="Straight Connector 5"/>
          <p:cNvCxnSpPr/>
          <p:nvPr/>
        </p:nvCxnSpPr>
        <p:spPr>
          <a:xfrm>
            <a:off x="2133600" y="4800600"/>
            <a:ext cx="2819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115193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Future Background Images, Vectors and PSD Files for Free Download | Pngtree">
            <a:extLst>
              <a:ext uri="{FF2B5EF4-FFF2-40B4-BE49-F238E27FC236}">
                <a16:creationId xmlns:a16="http://schemas.microsoft.com/office/drawing/2014/main" id="{E3CFCD4D-9893-423C-8590-17A23516DC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486" y="173767"/>
            <a:ext cx="1257591" cy="879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44,512 Machine Learning Stock Photos, Pictures &amp; Royalty-Free Images -  iStock">
            <a:extLst>
              <a:ext uri="{FF2B5EF4-FFF2-40B4-BE49-F238E27FC236}">
                <a16:creationId xmlns:a16="http://schemas.microsoft.com/office/drawing/2014/main" id="{C9B9EDC4-8DB3-47DC-B65B-8DE877153D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208507"/>
            <a:ext cx="1257590" cy="809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222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Picture 7" descr="C:\Users\Taj\AppData\Local\Microsoft\Windows\INetCache\IE\M8XI40R0\word-image-3[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990600"/>
            <a:ext cx="6010649" cy="42676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47BF8FF8-CCDA-8700-5058-AEF148C08B3C}"/>
              </a:ext>
            </a:extLst>
          </p:cNvPr>
          <p:cNvGraphicFramePr/>
          <p:nvPr>
            <p:extLst>
              <p:ext uri="{D42A27DB-BD31-4B8C-83A1-F6EECF244321}">
                <p14:modId xmlns:p14="http://schemas.microsoft.com/office/powerpoint/2010/main" val="315061152"/>
              </p:ext>
            </p:extLst>
          </p:nvPr>
        </p:nvGraphicFramePr>
        <p:xfrm>
          <a:off x="152400" y="1219201"/>
          <a:ext cx="2286000"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A272705B-05E7-05A6-3C76-C7C974CE799E}"/>
              </a:ext>
            </a:extLst>
          </p:cNvPr>
          <p:cNvGraphicFramePr/>
          <p:nvPr>
            <p:extLst>
              <p:ext uri="{D42A27DB-BD31-4B8C-83A1-F6EECF244321}">
                <p14:modId xmlns:p14="http://schemas.microsoft.com/office/powerpoint/2010/main" val="3778630907"/>
              </p:ext>
            </p:extLst>
          </p:nvPr>
        </p:nvGraphicFramePr>
        <p:xfrm>
          <a:off x="-22798" y="0"/>
          <a:ext cx="2537398" cy="1143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AutoShape 8" descr="Why application modernization">
            <a:extLst>
              <a:ext uri="{FF2B5EF4-FFF2-40B4-BE49-F238E27FC236}">
                <a16:creationId xmlns:a16="http://schemas.microsoft.com/office/drawing/2014/main" id="{EAAC54F4-196A-4FB6-826D-3D7BAD8CA630}"/>
              </a:ext>
            </a:extLst>
          </p:cNvPr>
          <p:cNvSpPr>
            <a:spLocks noChangeAspect="1" noChangeArrowheads="1"/>
          </p:cNvSpPr>
          <p:nvPr/>
        </p:nvSpPr>
        <p:spPr bwMode="auto">
          <a:xfrm>
            <a:off x="4419600" y="2590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10" descr="Why application modernization">
            <a:extLst>
              <a:ext uri="{FF2B5EF4-FFF2-40B4-BE49-F238E27FC236}">
                <a16:creationId xmlns:a16="http://schemas.microsoft.com/office/drawing/2014/main" id="{AA471586-8421-4119-AC3B-7E35AC268EBC}"/>
              </a:ext>
            </a:extLst>
          </p:cNvPr>
          <p:cNvSpPr>
            <a:spLocks noChangeAspect="1" noChangeArrowheads="1"/>
          </p:cNvSpPr>
          <p:nvPr/>
        </p:nvSpPr>
        <p:spPr bwMode="auto">
          <a:xfrm>
            <a:off x="4572000" y="2743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12" descr="Why application modernization">
            <a:extLst>
              <a:ext uri="{FF2B5EF4-FFF2-40B4-BE49-F238E27FC236}">
                <a16:creationId xmlns:a16="http://schemas.microsoft.com/office/drawing/2014/main" id="{A488C30D-7371-4B00-8EBE-85941F221C6D}"/>
              </a:ext>
            </a:extLst>
          </p:cNvPr>
          <p:cNvSpPr>
            <a:spLocks noChangeAspect="1" noChangeArrowheads="1"/>
          </p:cNvSpPr>
          <p:nvPr/>
        </p:nvSpPr>
        <p:spPr bwMode="auto">
          <a:xfrm>
            <a:off x="4724400" y="289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965987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1305</TotalTime>
  <Words>1719</Words>
  <Application>Microsoft Office PowerPoint</Application>
  <PresentationFormat>Custom</PresentationFormat>
  <Paragraphs>132</Paragraphs>
  <Slides>44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Californian FB</vt:lpstr>
      <vt:lpstr>Centaur</vt:lpstr>
      <vt:lpstr>Forte</vt:lpstr>
      <vt:lpstr>Tw Cen MT</vt:lpstr>
      <vt:lpstr>Wingdings</vt:lpstr>
      <vt:lpstr>Circuit</vt:lpstr>
      <vt:lpstr>PowerPoint Presentation</vt:lpstr>
      <vt:lpstr>OUTLINE &amp;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OPTIMUM FIT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Taj</dc:creator>
  <cp:lastModifiedBy>Alisha Taj</cp:lastModifiedBy>
  <cp:revision>50</cp:revision>
  <dcterms:created xsi:type="dcterms:W3CDTF">2022-09-04T12:37:11Z</dcterms:created>
  <dcterms:modified xsi:type="dcterms:W3CDTF">2023-06-05T11:27:03Z</dcterms:modified>
</cp:coreProperties>
</file>